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73" r:id="rId9"/>
    <p:sldId id="267" r:id="rId10"/>
    <p:sldId id="269" r:id="rId11"/>
    <p:sldId id="270" r:id="rId12"/>
    <p:sldId id="271" r:id="rId13"/>
    <p:sldId id="274" r:id="rId14"/>
    <p:sldId id="275" r:id="rId15"/>
    <p:sldId id="272" r:id="rId16"/>
    <p:sldId id="276" r:id="rId17"/>
    <p:sldId id="277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C84734-08C3-4BE7-8268-3C3B41C6EFBD}" v="3" dt="2023-11-15T10:22:51.1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B2C84734-08C3-4BE7-8268-3C3B41C6EFBD}"/>
    <pc:docChg chg="custSel addSld delSld modSld sldOrd">
      <pc:chgData name="Fluitsma, D.W.P.M. (Daniel)" userId="aab17d33-b89b-4526-b7c1-165dab8f619f" providerId="ADAL" clId="{B2C84734-08C3-4BE7-8268-3C3B41C6EFBD}" dt="2023-11-15T10:30:13.317" v="7006" actId="20577"/>
      <pc:docMkLst>
        <pc:docMk/>
      </pc:docMkLst>
      <pc:sldChg chg="modSp mod">
        <pc:chgData name="Fluitsma, D.W.P.M. (Daniel)" userId="aab17d33-b89b-4526-b7c1-165dab8f619f" providerId="ADAL" clId="{B2C84734-08C3-4BE7-8268-3C3B41C6EFBD}" dt="2023-11-15T09:35:38.699" v="769" actId="20577"/>
        <pc:sldMkLst>
          <pc:docMk/>
          <pc:sldMk cId="2118096763" sldId="258"/>
        </pc:sldMkLst>
        <pc:spChg chg="mod">
          <ac:chgData name="Fluitsma, D.W.P.M. (Daniel)" userId="aab17d33-b89b-4526-b7c1-165dab8f619f" providerId="ADAL" clId="{B2C84734-08C3-4BE7-8268-3C3B41C6EFBD}" dt="2023-11-15T09:31:46.844" v="9" actId="20577"/>
          <ac:spMkLst>
            <pc:docMk/>
            <pc:sldMk cId="2118096763" sldId="258"/>
            <ac:spMk id="2" creationId="{4D1C20FA-9D45-CF8D-452C-6C3C77460D85}"/>
          </ac:spMkLst>
        </pc:spChg>
        <pc:spChg chg="mod">
          <ac:chgData name="Fluitsma, D.W.P.M. (Daniel)" userId="aab17d33-b89b-4526-b7c1-165dab8f619f" providerId="ADAL" clId="{B2C84734-08C3-4BE7-8268-3C3B41C6EFBD}" dt="2023-11-15T09:35:38.699" v="769" actId="20577"/>
          <ac:spMkLst>
            <pc:docMk/>
            <pc:sldMk cId="2118096763" sldId="258"/>
            <ac:spMk id="3" creationId="{F9DFBFCA-958A-1B6E-B8BB-687A9FBBD3DB}"/>
          </ac:spMkLst>
        </pc:spChg>
      </pc:sldChg>
      <pc:sldChg chg="del">
        <pc:chgData name="Fluitsma, D.W.P.M. (Daniel)" userId="aab17d33-b89b-4526-b7c1-165dab8f619f" providerId="ADAL" clId="{B2C84734-08C3-4BE7-8268-3C3B41C6EFBD}" dt="2023-11-15T09:35:46.629" v="770" actId="2696"/>
        <pc:sldMkLst>
          <pc:docMk/>
          <pc:sldMk cId="1671106109" sldId="259"/>
        </pc:sldMkLst>
      </pc:sldChg>
      <pc:sldChg chg="modSp mod">
        <pc:chgData name="Fluitsma, D.W.P.M. (Daniel)" userId="aab17d33-b89b-4526-b7c1-165dab8f619f" providerId="ADAL" clId="{B2C84734-08C3-4BE7-8268-3C3B41C6EFBD}" dt="2023-11-15T09:38:09.655" v="1239" actId="20577"/>
        <pc:sldMkLst>
          <pc:docMk/>
          <pc:sldMk cId="3938716324" sldId="260"/>
        </pc:sldMkLst>
        <pc:spChg chg="mod">
          <ac:chgData name="Fluitsma, D.W.P.M. (Daniel)" userId="aab17d33-b89b-4526-b7c1-165dab8f619f" providerId="ADAL" clId="{B2C84734-08C3-4BE7-8268-3C3B41C6EFBD}" dt="2023-11-15T09:38:09.655" v="1239" actId="20577"/>
          <ac:spMkLst>
            <pc:docMk/>
            <pc:sldMk cId="3938716324" sldId="260"/>
            <ac:spMk id="3" creationId="{D0E9D64F-AE0B-8E97-87DE-F3E57424B4AD}"/>
          </ac:spMkLst>
        </pc:spChg>
      </pc:sldChg>
      <pc:sldChg chg="modSp mod">
        <pc:chgData name="Fluitsma, D.W.P.M. (Daniel)" userId="aab17d33-b89b-4526-b7c1-165dab8f619f" providerId="ADAL" clId="{B2C84734-08C3-4BE7-8268-3C3B41C6EFBD}" dt="2023-11-15T10:19:21.307" v="4900" actId="20577"/>
        <pc:sldMkLst>
          <pc:docMk/>
          <pc:sldMk cId="3530899766" sldId="261"/>
        </pc:sldMkLst>
        <pc:spChg chg="mod">
          <ac:chgData name="Fluitsma, D.W.P.M. (Daniel)" userId="aab17d33-b89b-4526-b7c1-165dab8f619f" providerId="ADAL" clId="{B2C84734-08C3-4BE7-8268-3C3B41C6EFBD}" dt="2023-11-15T10:19:21.307" v="4900" actId="20577"/>
          <ac:spMkLst>
            <pc:docMk/>
            <pc:sldMk cId="3530899766" sldId="261"/>
            <ac:spMk id="3" creationId="{02107361-1B53-EB3B-AC18-836CD3C387F7}"/>
          </ac:spMkLst>
        </pc:spChg>
      </pc:sldChg>
      <pc:sldChg chg="modSp mod">
        <pc:chgData name="Fluitsma, D.W.P.M. (Daniel)" userId="aab17d33-b89b-4526-b7c1-165dab8f619f" providerId="ADAL" clId="{B2C84734-08C3-4BE7-8268-3C3B41C6EFBD}" dt="2023-11-15T10:03:07.500" v="2636" actId="20577"/>
        <pc:sldMkLst>
          <pc:docMk/>
          <pc:sldMk cId="2582379697" sldId="262"/>
        </pc:sldMkLst>
        <pc:spChg chg="mod">
          <ac:chgData name="Fluitsma, D.W.P.M. (Daniel)" userId="aab17d33-b89b-4526-b7c1-165dab8f619f" providerId="ADAL" clId="{B2C84734-08C3-4BE7-8268-3C3B41C6EFBD}" dt="2023-11-15T10:03:07.500" v="2636" actId="20577"/>
          <ac:spMkLst>
            <pc:docMk/>
            <pc:sldMk cId="2582379697" sldId="262"/>
            <ac:spMk id="3" creationId="{B12D99B8-E9DA-7971-36B9-80547DCF8430}"/>
          </ac:spMkLst>
        </pc:spChg>
      </pc:sldChg>
      <pc:sldChg chg="del">
        <pc:chgData name="Fluitsma, D.W.P.M. (Daniel)" userId="aab17d33-b89b-4526-b7c1-165dab8f619f" providerId="ADAL" clId="{B2C84734-08C3-4BE7-8268-3C3B41C6EFBD}" dt="2023-11-15T10:03:16.490" v="2637" actId="2696"/>
        <pc:sldMkLst>
          <pc:docMk/>
          <pc:sldMk cId="2228680759" sldId="263"/>
        </pc:sldMkLst>
      </pc:sldChg>
      <pc:sldChg chg="modSp mod">
        <pc:chgData name="Fluitsma, D.W.P.M. (Daniel)" userId="aab17d33-b89b-4526-b7c1-165dab8f619f" providerId="ADAL" clId="{B2C84734-08C3-4BE7-8268-3C3B41C6EFBD}" dt="2023-11-15T10:04:27.240" v="2860" actId="20577"/>
        <pc:sldMkLst>
          <pc:docMk/>
          <pc:sldMk cId="2843115230" sldId="264"/>
        </pc:sldMkLst>
        <pc:spChg chg="mod">
          <ac:chgData name="Fluitsma, D.W.P.M. (Daniel)" userId="aab17d33-b89b-4526-b7c1-165dab8f619f" providerId="ADAL" clId="{B2C84734-08C3-4BE7-8268-3C3B41C6EFBD}" dt="2023-11-15T10:04:27.240" v="2860" actId="20577"/>
          <ac:spMkLst>
            <pc:docMk/>
            <pc:sldMk cId="2843115230" sldId="264"/>
            <ac:spMk id="3" creationId="{24AFBC75-9BD1-73FD-2D1F-9222CEF1EA15}"/>
          </ac:spMkLst>
        </pc:spChg>
      </pc:sldChg>
      <pc:sldChg chg="del">
        <pc:chgData name="Fluitsma, D.W.P.M. (Daniel)" userId="aab17d33-b89b-4526-b7c1-165dab8f619f" providerId="ADAL" clId="{B2C84734-08C3-4BE7-8268-3C3B41C6EFBD}" dt="2023-11-15T10:08:57.913" v="3415" actId="2696"/>
        <pc:sldMkLst>
          <pc:docMk/>
          <pc:sldMk cId="997669858" sldId="265"/>
        </pc:sldMkLst>
      </pc:sldChg>
      <pc:sldChg chg="del">
        <pc:chgData name="Fluitsma, D.W.P.M. (Daniel)" userId="aab17d33-b89b-4526-b7c1-165dab8f619f" providerId="ADAL" clId="{B2C84734-08C3-4BE7-8268-3C3B41C6EFBD}" dt="2023-11-15T10:09:03.910" v="3416" actId="2696"/>
        <pc:sldMkLst>
          <pc:docMk/>
          <pc:sldMk cId="1991868540" sldId="266"/>
        </pc:sldMkLst>
      </pc:sldChg>
      <pc:sldChg chg="modSp mod">
        <pc:chgData name="Fluitsma, D.W.P.M. (Daniel)" userId="aab17d33-b89b-4526-b7c1-165dab8f619f" providerId="ADAL" clId="{B2C84734-08C3-4BE7-8268-3C3B41C6EFBD}" dt="2023-11-15T10:10:55.289" v="3713" actId="20577"/>
        <pc:sldMkLst>
          <pc:docMk/>
          <pc:sldMk cId="1052101942" sldId="267"/>
        </pc:sldMkLst>
        <pc:spChg chg="mod">
          <ac:chgData name="Fluitsma, D.W.P.M. (Daniel)" userId="aab17d33-b89b-4526-b7c1-165dab8f619f" providerId="ADAL" clId="{B2C84734-08C3-4BE7-8268-3C3B41C6EFBD}" dt="2023-11-15T10:10:55.289" v="3713" actId="20577"/>
          <ac:spMkLst>
            <pc:docMk/>
            <pc:sldMk cId="1052101942" sldId="267"/>
            <ac:spMk id="3" creationId="{68D93633-497A-2D2E-F734-9E0BA27FDEB1}"/>
          </ac:spMkLst>
        </pc:spChg>
      </pc:sldChg>
      <pc:sldChg chg="del">
        <pc:chgData name="Fluitsma, D.W.P.M. (Daniel)" userId="aab17d33-b89b-4526-b7c1-165dab8f619f" providerId="ADAL" clId="{B2C84734-08C3-4BE7-8268-3C3B41C6EFBD}" dt="2023-11-15T10:11:06.503" v="3714" actId="2696"/>
        <pc:sldMkLst>
          <pc:docMk/>
          <pc:sldMk cId="4045665958" sldId="268"/>
        </pc:sldMkLst>
      </pc:sldChg>
      <pc:sldChg chg="modSp mod">
        <pc:chgData name="Fluitsma, D.W.P.M. (Daniel)" userId="aab17d33-b89b-4526-b7c1-165dab8f619f" providerId="ADAL" clId="{B2C84734-08C3-4BE7-8268-3C3B41C6EFBD}" dt="2023-11-15T10:13:05.154" v="4054" actId="20577"/>
        <pc:sldMkLst>
          <pc:docMk/>
          <pc:sldMk cId="780709748" sldId="269"/>
        </pc:sldMkLst>
        <pc:spChg chg="mod">
          <ac:chgData name="Fluitsma, D.W.P.M. (Daniel)" userId="aab17d33-b89b-4526-b7c1-165dab8f619f" providerId="ADAL" clId="{B2C84734-08C3-4BE7-8268-3C3B41C6EFBD}" dt="2023-11-15T10:13:05.154" v="4054" actId="20577"/>
          <ac:spMkLst>
            <pc:docMk/>
            <pc:sldMk cId="780709748" sldId="269"/>
            <ac:spMk id="3" creationId="{026B9C24-6142-47D6-703B-8CFE41B4F1FE}"/>
          </ac:spMkLst>
        </pc:spChg>
      </pc:sldChg>
      <pc:sldChg chg="modSp mod">
        <pc:chgData name="Fluitsma, D.W.P.M. (Daniel)" userId="aab17d33-b89b-4526-b7c1-165dab8f619f" providerId="ADAL" clId="{B2C84734-08C3-4BE7-8268-3C3B41C6EFBD}" dt="2023-11-15T10:16:07.556" v="4502" actId="20577"/>
        <pc:sldMkLst>
          <pc:docMk/>
          <pc:sldMk cId="4155005895" sldId="270"/>
        </pc:sldMkLst>
        <pc:spChg chg="mod">
          <ac:chgData name="Fluitsma, D.W.P.M. (Daniel)" userId="aab17d33-b89b-4526-b7c1-165dab8f619f" providerId="ADAL" clId="{B2C84734-08C3-4BE7-8268-3C3B41C6EFBD}" dt="2023-11-15T10:12:56.747" v="4052" actId="20577"/>
          <ac:spMkLst>
            <pc:docMk/>
            <pc:sldMk cId="4155005895" sldId="270"/>
            <ac:spMk id="2" creationId="{80447F37-FDC1-2E83-5DF1-0426D465A61F}"/>
          </ac:spMkLst>
        </pc:spChg>
        <pc:spChg chg="mod">
          <ac:chgData name="Fluitsma, D.W.P.M. (Daniel)" userId="aab17d33-b89b-4526-b7c1-165dab8f619f" providerId="ADAL" clId="{B2C84734-08C3-4BE7-8268-3C3B41C6EFBD}" dt="2023-11-15T10:16:07.556" v="4502" actId="20577"/>
          <ac:spMkLst>
            <pc:docMk/>
            <pc:sldMk cId="4155005895" sldId="270"/>
            <ac:spMk id="3" creationId="{335744EE-055E-D915-0C64-3612790CD721}"/>
          </ac:spMkLst>
        </pc:spChg>
      </pc:sldChg>
      <pc:sldChg chg="modSp mod">
        <pc:chgData name="Fluitsma, D.W.P.M. (Daniel)" userId="aab17d33-b89b-4526-b7c1-165dab8f619f" providerId="ADAL" clId="{B2C84734-08C3-4BE7-8268-3C3B41C6EFBD}" dt="2023-11-15T10:18:35.403" v="4843" actId="20577"/>
        <pc:sldMkLst>
          <pc:docMk/>
          <pc:sldMk cId="1252970457" sldId="271"/>
        </pc:sldMkLst>
        <pc:spChg chg="mod">
          <ac:chgData name="Fluitsma, D.W.P.M. (Daniel)" userId="aab17d33-b89b-4526-b7c1-165dab8f619f" providerId="ADAL" clId="{B2C84734-08C3-4BE7-8268-3C3B41C6EFBD}" dt="2023-11-15T10:17:56.282" v="4771" actId="20577"/>
          <ac:spMkLst>
            <pc:docMk/>
            <pc:sldMk cId="1252970457" sldId="271"/>
            <ac:spMk id="2" creationId="{0FF3BF8C-30AC-604D-772C-223B623A9057}"/>
          </ac:spMkLst>
        </pc:spChg>
        <pc:spChg chg="mod">
          <ac:chgData name="Fluitsma, D.W.P.M. (Daniel)" userId="aab17d33-b89b-4526-b7c1-165dab8f619f" providerId="ADAL" clId="{B2C84734-08C3-4BE7-8268-3C3B41C6EFBD}" dt="2023-11-15T10:18:35.403" v="4843" actId="20577"/>
          <ac:spMkLst>
            <pc:docMk/>
            <pc:sldMk cId="1252970457" sldId="271"/>
            <ac:spMk id="3" creationId="{D3C50658-5958-B40F-60CB-DFE815C80C92}"/>
          </ac:spMkLst>
        </pc:spChg>
      </pc:sldChg>
      <pc:sldChg chg="modSp mod">
        <pc:chgData name="Fluitsma, D.W.P.M. (Daniel)" userId="aab17d33-b89b-4526-b7c1-165dab8f619f" providerId="ADAL" clId="{B2C84734-08C3-4BE7-8268-3C3B41C6EFBD}" dt="2023-11-15T10:25:57.561" v="6176" actId="20577"/>
        <pc:sldMkLst>
          <pc:docMk/>
          <pc:sldMk cId="2071213785" sldId="272"/>
        </pc:sldMkLst>
        <pc:spChg chg="mod">
          <ac:chgData name="Fluitsma, D.W.P.M. (Daniel)" userId="aab17d33-b89b-4526-b7c1-165dab8f619f" providerId="ADAL" clId="{B2C84734-08C3-4BE7-8268-3C3B41C6EFBD}" dt="2023-11-15T10:25:57.561" v="6176" actId="20577"/>
          <ac:spMkLst>
            <pc:docMk/>
            <pc:sldMk cId="2071213785" sldId="272"/>
            <ac:spMk id="3" creationId="{08BA6C4F-524C-2355-E5C9-5C1D1087680B}"/>
          </ac:spMkLst>
        </pc:spChg>
      </pc:sldChg>
      <pc:sldChg chg="modSp new mod">
        <pc:chgData name="Fluitsma, D.W.P.M. (Daniel)" userId="aab17d33-b89b-4526-b7c1-165dab8f619f" providerId="ADAL" clId="{B2C84734-08C3-4BE7-8268-3C3B41C6EFBD}" dt="2023-11-15T10:08:52.340" v="3414" actId="20577"/>
        <pc:sldMkLst>
          <pc:docMk/>
          <pc:sldMk cId="1773660733" sldId="273"/>
        </pc:sldMkLst>
        <pc:spChg chg="mod">
          <ac:chgData name="Fluitsma, D.W.P.M. (Daniel)" userId="aab17d33-b89b-4526-b7c1-165dab8f619f" providerId="ADAL" clId="{B2C84734-08C3-4BE7-8268-3C3B41C6EFBD}" dt="2023-11-15T10:05:05.588" v="2905" actId="14100"/>
          <ac:spMkLst>
            <pc:docMk/>
            <pc:sldMk cId="1773660733" sldId="273"/>
            <ac:spMk id="2" creationId="{505C588B-9500-A981-B5E0-45C6663B9520}"/>
          </ac:spMkLst>
        </pc:spChg>
        <pc:spChg chg="mod">
          <ac:chgData name="Fluitsma, D.W.P.M. (Daniel)" userId="aab17d33-b89b-4526-b7c1-165dab8f619f" providerId="ADAL" clId="{B2C84734-08C3-4BE7-8268-3C3B41C6EFBD}" dt="2023-11-15T10:08:52.340" v="3414" actId="20577"/>
          <ac:spMkLst>
            <pc:docMk/>
            <pc:sldMk cId="1773660733" sldId="273"/>
            <ac:spMk id="3" creationId="{83256E4D-517A-162C-8D3E-E066FD4D3ABA}"/>
          </ac:spMkLst>
        </pc:spChg>
      </pc:sldChg>
      <pc:sldChg chg="modSp new mod ord">
        <pc:chgData name="Fluitsma, D.W.P.M. (Daniel)" userId="aab17d33-b89b-4526-b7c1-165dab8f619f" providerId="ADAL" clId="{B2C84734-08C3-4BE7-8268-3C3B41C6EFBD}" dt="2023-11-15T10:21:24.580" v="5291" actId="20577"/>
        <pc:sldMkLst>
          <pc:docMk/>
          <pc:sldMk cId="2625368302" sldId="274"/>
        </pc:sldMkLst>
        <pc:spChg chg="mod">
          <ac:chgData name="Fluitsma, D.W.P.M. (Daniel)" userId="aab17d33-b89b-4526-b7c1-165dab8f619f" providerId="ADAL" clId="{B2C84734-08C3-4BE7-8268-3C3B41C6EFBD}" dt="2023-11-15T10:18:15.018" v="4810" actId="20577"/>
          <ac:spMkLst>
            <pc:docMk/>
            <pc:sldMk cId="2625368302" sldId="274"/>
            <ac:spMk id="2" creationId="{65E4728D-92EE-D7ED-9EBD-EA1C9FF93D3E}"/>
          </ac:spMkLst>
        </pc:spChg>
        <pc:spChg chg="mod">
          <ac:chgData name="Fluitsma, D.W.P.M. (Daniel)" userId="aab17d33-b89b-4526-b7c1-165dab8f619f" providerId="ADAL" clId="{B2C84734-08C3-4BE7-8268-3C3B41C6EFBD}" dt="2023-11-15T10:21:24.580" v="5291" actId="20577"/>
          <ac:spMkLst>
            <pc:docMk/>
            <pc:sldMk cId="2625368302" sldId="274"/>
            <ac:spMk id="3" creationId="{A9D4B0F4-38ED-88F3-7155-A756A5EDAAAB}"/>
          </ac:spMkLst>
        </pc:spChg>
      </pc:sldChg>
      <pc:sldChg chg="modSp new mod">
        <pc:chgData name="Fluitsma, D.W.P.M. (Daniel)" userId="aab17d33-b89b-4526-b7c1-165dab8f619f" providerId="ADAL" clId="{B2C84734-08C3-4BE7-8268-3C3B41C6EFBD}" dt="2023-11-15T10:23:35.428" v="5681" actId="20577"/>
        <pc:sldMkLst>
          <pc:docMk/>
          <pc:sldMk cId="1691018381" sldId="275"/>
        </pc:sldMkLst>
        <pc:spChg chg="mod">
          <ac:chgData name="Fluitsma, D.W.P.M. (Daniel)" userId="aab17d33-b89b-4526-b7c1-165dab8f619f" providerId="ADAL" clId="{B2C84734-08C3-4BE7-8268-3C3B41C6EFBD}" dt="2023-11-15T10:21:48.387" v="5323" actId="20577"/>
          <ac:spMkLst>
            <pc:docMk/>
            <pc:sldMk cId="1691018381" sldId="275"/>
            <ac:spMk id="2" creationId="{895F4410-2774-C714-ECD9-975A02A07258}"/>
          </ac:spMkLst>
        </pc:spChg>
        <pc:spChg chg="mod">
          <ac:chgData name="Fluitsma, D.W.P.M. (Daniel)" userId="aab17d33-b89b-4526-b7c1-165dab8f619f" providerId="ADAL" clId="{B2C84734-08C3-4BE7-8268-3C3B41C6EFBD}" dt="2023-11-15T10:23:35.428" v="5681" actId="20577"/>
          <ac:spMkLst>
            <pc:docMk/>
            <pc:sldMk cId="1691018381" sldId="275"/>
            <ac:spMk id="3" creationId="{742929D0-97D4-6BB6-4939-A16831F30837}"/>
          </ac:spMkLst>
        </pc:spChg>
      </pc:sldChg>
      <pc:sldChg chg="modSp new mod">
        <pc:chgData name="Fluitsma, D.W.P.M. (Daniel)" userId="aab17d33-b89b-4526-b7c1-165dab8f619f" providerId="ADAL" clId="{B2C84734-08C3-4BE7-8268-3C3B41C6EFBD}" dt="2023-11-15T10:28:49.316" v="6716" actId="20577"/>
        <pc:sldMkLst>
          <pc:docMk/>
          <pc:sldMk cId="2772793920" sldId="276"/>
        </pc:sldMkLst>
        <pc:spChg chg="mod">
          <ac:chgData name="Fluitsma, D.W.P.M. (Daniel)" userId="aab17d33-b89b-4526-b7c1-165dab8f619f" providerId="ADAL" clId="{B2C84734-08C3-4BE7-8268-3C3B41C6EFBD}" dt="2023-11-15T10:26:28.351" v="6206" actId="20577"/>
          <ac:spMkLst>
            <pc:docMk/>
            <pc:sldMk cId="2772793920" sldId="276"/>
            <ac:spMk id="2" creationId="{8CC6A445-C6FD-A43C-C9F1-F27014E6E37C}"/>
          </ac:spMkLst>
        </pc:spChg>
        <pc:spChg chg="mod">
          <ac:chgData name="Fluitsma, D.W.P.M. (Daniel)" userId="aab17d33-b89b-4526-b7c1-165dab8f619f" providerId="ADAL" clId="{B2C84734-08C3-4BE7-8268-3C3B41C6EFBD}" dt="2023-11-15T10:28:49.316" v="6716" actId="20577"/>
          <ac:spMkLst>
            <pc:docMk/>
            <pc:sldMk cId="2772793920" sldId="276"/>
            <ac:spMk id="3" creationId="{86C7666B-A961-8254-6CE9-38439EBF65D8}"/>
          </ac:spMkLst>
        </pc:spChg>
      </pc:sldChg>
      <pc:sldChg chg="modSp new mod">
        <pc:chgData name="Fluitsma, D.W.P.M. (Daniel)" userId="aab17d33-b89b-4526-b7c1-165dab8f619f" providerId="ADAL" clId="{B2C84734-08C3-4BE7-8268-3C3B41C6EFBD}" dt="2023-11-15T10:30:13.317" v="7006" actId="20577"/>
        <pc:sldMkLst>
          <pc:docMk/>
          <pc:sldMk cId="4137578816" sldId="277"/>
        </pc:sldMkLst>
        <pc:spChg chg="mod">
          <ac:chgData name="Fluitsma, D.W.P.M. (Daniel)" userId="aab17d33-b89b-4526-b7c1-165dab8f619f" providerId="ADAL" clId="{B2C84734-08C3-4BE7-8268-3C3B41C6EFBD}" dt="2023-11-15T10:29:14.385" v="6740" actId="20577"/>
          <ac:spMkLst>
            <pc:docMk/>
            <pc:sldMk cId="4137578816" sldId="277"/>
            <ac:spMk id="2" creationId="{17930F55-0DE6-7A48-AD40-B7B72BA39E36}"/>
          </ac:spMkLst>
        </pc:spChg>
        <pc:spChg chg="mod">
          <ac:chgData name="Fluitsma, D.W.P.M. (Daniel)" userId="aab17d33-b89b-4526-b7c1-165dab8f619f" providerId="ADAL" clId="{B2C84734-08C3-4BE7-8268-3C3B41C6EFBD}" dt="2023-11-15T10:30:13.317" v="7006" actId="20577"/>
          <ac:spMkLst>
            <pc:docMk/>
            <pc:sldMk cId="4137578816" sldId="277"/>
            <ac:spMk id="3" creationId="{8619100A-A1F3-788C-594B-BC72DA5E663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0E12E-0D05-77A2-7ED5-144BF13088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AEE747-DB6D-3BAB-E82A-163D07E8D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3F832A-777D-5613-5EA6-D76B3E328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6A6-4AA0-40A7-8641-026EEA653CFA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1B105FC-5E9A-D057-9894-9B0778CBA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3222E8-5F41-EF1E-311B-3500FFE50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CB18-F763-4A92-BE8C-025FEEC643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8663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470B7-C9B8-3224-AEAA-FB397601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731F4D8-6D36-5671-F4DF-625169BA2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1FC849-C163-80D0-4DC4-260517FCD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6A6-4AA0-40A7-8641-026EEA653CFA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327634-1F8D-5972-E9CA-39DF67659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73ACC9-DDF9-3160-8FB4-F9BFD14A5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CB18-F763-4A92-BE8C-025FEEC643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072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B8E4642-8078-FCFF-53E6-8231791495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130F7C9-CA2A-AAF5-8483-6436B06D4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4169CB-1864-3504-95FF-CD7364284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6A6-4AA0-40A7-8641-026EEA653CFA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82943C-8885-FDA8-3856-2585FCE5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04035C-BF5C-3F56-78E8-F698D334E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CB18-F763-4A92-BE8C-025FEEC643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602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8F9B8B-FE50-BEBC-A802-F8BAB44F1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53A689-3792-B7D8-31EC-0DCE3A6EE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3A2AB0-7B0C-08CD-9D1D-68B6FE668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6A6-4AA0-40A7-8641-026EEA653CFA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9052F6-02CD-3D2B-5A5B-A0E54A0E2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7B428E-E76A-5663-A7AD-FF01C0690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CB18-F763-4A92-BE8C-025FEEC643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454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7BD1B9-DA25-A36A-53F3-C3363A04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2F16B6E-2EE4-5693-D495-B94B97DC3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7945AC-D238-68F1-FCA1-69045B7FE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6A6-4AA0-40A7-8641-026EEA653CFA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93F24D-AD48-F062-F873-53DC25DC2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A87878-47A4-1E1A-247F-3BEFED361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CB18-F763-4A92-BE8C-025FEEC643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49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5BEC2F-64D4-69D2-F482-22C00056B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756AE9-2D07-207B-E47A-98320FDECC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3FD573D-2DF1-D956-6C0C-2B49AFAAF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801C45-1A3F-AAB0-14B1-898FBB06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6A6-4AA0-40A7-8641-026EEA653CFA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D7838DB-C4A2-3D1A-7069-9A365845C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7E46D2-D413-8F0A-D8FD-9C5B2FCAC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CB18-F763-4A92-BE8C-025FEEC643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355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54B3D2-3F58-1C0A-8B42-BCA6D34D5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04012A0-B6A2-9341-96CB-7368C559A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BCD989F-52C7-AC02-3829-D817E5CE0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BA8501F-E30E-B7E4-A13A-10C6AD6A1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AE05FC7-80CF-BF9B-F76D-4E90E8270C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6375076-9F7A-6699-A99A-931D4AB00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6A6-4AA0-40A7-8641-026EEA653CFA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A088860-ECC0-7381-0ADC-447D3C9F5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3C6FF13-AFF9-BE25-2CF7-65E8D962E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CB18-F763-4A92-BE8C-025FEEC643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450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529C58-E02D-B174-C9E5-CCF974122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831C78D-C978-6301-2E23-E55B0BA8C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6A6-4AA0-40A7-8641-026EEA653CFA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9E47D64-406F-F55C-BE26-C4B4057F4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84B0A57-E969-0922-5E0E-7475902A6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CB18-F763-4A92-BE8C-025FEEC643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799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ED39243-2A29-14D6-AFF5-811BC1873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6A6-4AA0-40A7-8641-026EEA653CFA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7E903B3-D171-F2B0-833C-3FFDD956E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4A1C21F-E4B8-A8ED-F5BA-FFED847AD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CB18-F763-4A92-BE8C-025FEEC643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10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EC04FA-6B5B-343C-5E1A-C452043FB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93E569-0EFC-9E7A-3F06-34DEEB896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8D8AB6E-D292-FDCE-0A35-6E3960561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E26FE4C-5983-279B-2736-74BFB0A4F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6A6-4AA0-40A7-8641-026EEA653CFA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8B1C331-89F7-42D4-4DDF-71E31BD67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DFF1E0A-B778-9541-D567-A020DE68F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CB18-F763-4A92-BE8C-025FEEC643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270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D3870E-21E8-8A74-ABE8-ADFC4DE2A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F098C2E-7E6F-D743-6534-63225A5960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663C29A-7488-9758-1541-F559936E2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9F07A5C-18DC-83ED-E1E8-BAB55560F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886A6-4AA0-40A7-8641-026EEA653CFA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1B3BD4E-4525-BD30-CDC1-F27A6D9A1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4D6CA04-7248-81AF-213A-941AB779F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CB18-F763-4A92-BE8C-025FEEC643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817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D4A4FB4-A3D7-9344-5C21-5B14ADB3E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498ED74-EF98-9B2B-4EE0-54611A079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D11BFB-D1A6-1C86-D20E-D3404E886B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886A6-4AA0-40A7-8641-026EEA653CFA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9E18C6-B464-CF0B-2F77-450DE3BA4F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07E644-5131-FA46-93B3-3C38B4A05F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1CB18-F763-4A92-BE8C-025FEEC643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208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D82309C-BBAA-47D1-436B-EA419B1F8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H5: </a:t>
            </a:r>
            <a:r>
              <a:rPr lang="en-US" dirty="0" err="1"/>
              <a:t>Integratie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vanzelf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37028AF5-4D0F-62A9-FD46-486A84653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Deelvragen</a:t>
            </a:r>
            <a:r>
              <a:rPr lang="en-US" dirty="0"/>
              <a:t> van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volgt</a:t>
            </a:r>
            <a:r>
              <a:rPr lang="en-US" dirty="0"/>
              <a:t> het </a:t>
            </a:r>
            <a:r>
              <a:rPr lang="en-US" dirty="0" err="1"/>
              <a:t>integratieproces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problemen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botsingen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 we in </a:t>
            </a:r>
            <a:r>
              <a:rPr lang="en-US" dirty="0" err="1"/>
              <a:t>dit</a:t>
            </a:r>
            <a:r>
              <a:rPr lang="en-US" dirty="0"/>
              <a:t> process </a:t>
            </a:r>
            <a:r>
              <a:rPr lang="en-US" dirty="0" err="1"/>
              <a:t>tegen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- Wat is </a:t>
            </a:r>
            <a:r>
              <a:rPr lang="en-US" dirty="0" err="1"/>
              <a:t>discriminatie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wat </a:t>
            </a:r>
            <a:r>
              <a:rPr lang="en-US" dirty="0" err="1"/>
              <a:t>doen</a:t>
            </a:r>
            <a:r>
              <a:rPr lang="en-US" dirty="0"/>
              <a:t> we </a:t>
            </a:r>
            <a:r>
              <a:rPr lang="en-US" dirty="0" err="1"/>
              <a:t>ertegen</a:t>
            </a:r>
            <a:r>
              <a:rPr lang="en-US" dirty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6389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79A318-E2F2-7B05-763E-C7D0938F6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Kenmerken</a:t>
            </a:r>
            <a:r>
              <a:rPr lang="en-US" dirty="0"/>
              <a:t> van </a:t>
            </a:r>
            <a:r>
              <a:rPr lang="en-US" dirty="0" err="1"/>
              <a:t>discriminatie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6B9C24-6142-47D6-703B-8CFE41B4F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Discriminatie</a:t>
            </a:r>
            <a:r>
              <a:rPr lang="en-US" dirty="0"/>
              <a:t> heft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met: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stereotypen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overdreven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ongenuanceerd</a:t>
            </a:r>
            <a:r>
              <a:rPr lang="en-US" dirty="0"/>
              <a:t> </a:t>
            </a:r>
            <a:r>
              <a:rPr lang="en-US" dirty="0" err="1"/>
              <a:t>beeld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Meisjes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voetballen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Bv</a:t>
            </a:r>
            <a:r>
              <a:rPr lang="en-US" dirty="0"/>
              <a:t>. Surinamers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 </a:t>
            </a:r>
            <a:r>
              <a:rPr lang="en-US" dirty="0" err="1"/>
              <a:t>Marokkaanse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crimineel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Stereotypen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leiden</a:t>
            </a:r>
            <a:r>
              <a:rPr lang="en-US" dirty="0"/>
              <a:t> tot </a:t>
            </a:r>
            <a:r>
              <a:rPr lang="en-US" dirty="0" err="1"/>
              <a:t>vooroordelen</a:t>
            </a:r>
            <a:r>
              <a:rPr lang="en-US" dirty="0"/>
              <a:t>!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0709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447F37-FDC1-2E83-5DF1-0426D465A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Vooroordelen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5744EE-055E-D915-0C64-3612790CD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709" y="1825625"/>
            <a:ext cx="11416145" cy="4351338"/>
          </a:xfrm>
        </p:spPr>
        <p:txBody>
          <a:bodyPr/>
          <a:lstStyle/>
          <a:p>
            <a:r>
              <a:rPr lang="en-US" dirty="0" err="1"/>
              <a:t>Vooroordelen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Oordelen</a:t>
            </a:r>
            <a:r>
              <a:rPr lang="en-US" dirty="0"/>
              <a:t> over </a:t>
            </a:r>
            <a:r>
              <a:rPr lang="en-US" dirty="0" err="1"/>
              <a:t>iemand</a:t>
            </a:r>
            <a:r>
              <a:rPr lang="en-US" dirty="0"/>
              <a:t> of </a:t>
            </a:r>
            <a:r>
              <a:rPr lang="en-US" dirty="0" err="1"/>
              <a:t>iets</a:t>
            </a:r>
            <a:r>
              <a:rPr lang="en-US" dirty="0"/>
              <a:t> </a:t>
            </a:r>
            <a:r>
              <a:rPr lang="en-US" dirty="0" err="1"/>
              <a:t>zonder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de </a:t>
            </a:r>
            <a:r>
              <a:rPr lang="en-US" dirty="0" err="1"/>
              <a:t>feiten</a:t>
            </a:r>
            <a:r>
              <a:rPr lang="en-US" dirty="0"/>
              <a:t> of de </a:t>
            </a:r>
            <a:r>
              <a:rPr lang="en-US" dirty="0" err="1"/>
              <a:t>persoon</a:t>
            </a:r>
            <a:r>
              <a:rPr lang="en-US" dirty="0"/>
              <a:t> </a:t>
            </a:r>
            <a:r>
              <a:rPr lang="en-US" dirty="0" err="1"/>
              <a:t>kent</a:t>
            </a:r>
            <a:r>
              <a:rPr lang="en-US" dirty="0"/>
              <a:t>”.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Iemand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buitenlandse</a:t>
            </a:r>
            <a:r>
              <a:rPr lang="en-US" dirty="0"/>
              <a:t> naam </a:t>
            </a:r>
            <a:r>
              <a:rPr lang="en-US" dirty="0" err="1"/>
              <a:t>spreekt</a:t>
            </a:r>
            <a:r>
              <a:rPr lang="en-US" dirty="0"/>
              <a:t> </a:t>
            </a:r>
            <a:r>
              <a:rPr lang="en-US" dirty="0" err="1"/>
              <a:t>automatisch</a:t>
            </a:r>
            <a:r>
              <a:rPr lang="en-US" dirty="0"/>
              <a:t> </a:t>
            </a:r>
            <a:r>
              <a:rPr lang="en-US" dirty="0" err="1"/>
              <a:t>slecht</a:t>
            </a:r>
            <a:r>
              <a:rPr lang="en-US" dirty="0"/>
              <a:t> </a:t>
            </a:r>
            <a:r>
              <a:rPr lang="en-US" dirty="0" err="1"/>
              <a:t>Nederlands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is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ongeschikt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vacature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Iemand</a:t>
            </a:r>
            <a:r>
              <a:rPr lang="en-US" dirty="0"/>
              <a:t> die </a:t>
            </a:r>
            <a:r>
              <a:rPr lang="en-US" dirty="0" err="1"/>
              <a:t>moslim</a:t>
            </a:r>
            <a:r>
              <a:rPr lang="en-US" dirty="0"/>
              <a:t> is </a:t>
            </a:r>
            <a:r>
              <a:rPr lang="en-US" dirty="0" err="1"/>
              <a:t>steunt</a:t>
            </a:r>
            <a:r>
              <a:rPr lang="en-US" dirty="0"/>
              <a:t> </a:t>
            </a:r>
            <a:r>
              <a:rPr lang="en-US" dirty="0" err="1"/>
              <a:t>terrorisme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ondernemer</a:t>
            </a:r>
            <a:r>
              <a:rPr lang="en-US" dirty="0"/>
              <a:t> heft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oog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armoede</a:t>
            </a:r>
            <a:r>
              <a:rPr lang="en-US" dirty="0"/>
              <a:t> in de </a:t>
            </a:r>
            <a:r>
              <a:rPr lang="en-US" dirty="0" err="1"/>
              <a:t>samenleving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5005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F3BF8C-30AC-604D-772C-223B623A9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Kenmerken</a:t>
            </a:r>
            <a:r>
              <a:rPr lang="en-US" dirty="0"/>
              <a:t> van </a:t>
            </a:r>
            <a:r>
              <a:rPr lang="en-US" dirty="0" err="1"/>
              <a:t>discriminatie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C50658-5958-B40F-60CB-DFE815C80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veelvoorkomende</a:t>
            </a:r>
            <a:r>
              <a:rPr lang="en-US" dirty="0"/>
              <a:t> </a:t>
            </a:r>
            <a:r>
              <a:rPr lang="en-US" dirty="0" err="1"/>
              <a:t>kenmerken</a:t>
            </a:r>
            <a:r>
              <a:rPr lang="en-US" dirty="0"/>
              <a:t> van </a:t>
            </a:r>
            <a:r>
              <a:rPr lang="en-US" dirty="0" err="1"/>
              <a:t>discriminatie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culturele</a:t>
            </a:r>
            <a:r>
              <a:rPr lang="en-US" dirty="0"/>
              <a:t> </a:t>
            </a:r>
            <a:r>
              <a:rPr lang="en-US" dirty="0" err="1"/>
              <a:t>achtergrond</a:t>
            </a:r>
            <a:r>
              <a:rPr lang="en-US" dirty="0"/>
              <a:t> of </a:t>
            </a:r>
            <a:r>
              <a:rPr lang="en-US" dirty="0" err="1"/>
              <a:t>afkomst</a:t>
            </a:r>
            <a:r>
              <a:rPr lang="en-US" dirty="0"/>
              <a:t>;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- uiterlijk;</a:t>
            </a:r>
          </a:p>
          <a:p>
            <a:pPr marL="0" indent="0">
              <a:buNone/>
            </a:pPr>
            <a:r>
              <a:rPr lang="nl-NL" dirty="0"/>
              <a:t>- sekse of seksuele geaardheid;</a:t>
            </a:r>
          </a:p>
          <a:p>
            <a:pPr marL="0" indent="0">
              <a:buNone/>
            </a:pPr>
            <a:r>
              <a:rPr lang="nl-NL" dirty="0"/>
              <a:t>- seksisme;</a:t>
            </a:r>
          </a:p>
          <a:p>
            <a:pPr marL="0" indent="0">
              <a:buNone/>
            </a:pPr>
            <a:r>
              <a:rPr lang="nl-NL" dirty="0"/>
              <a:t>- leeftijd;</a:t>
            </a:r>
          </a:p>
          <a:p>
            <a:pPr marL="0" indent="0">
              <a:buNone/>
            </a:pPr>
            <a:r>
              <a:rPr lang="nl-NL" dirty="0"/>
              <a:t>- geloof;</a:t>
            </a:r>
          </a:p>
          <a:p>
            <a:pPr marL="0" indent="0">
              <a:buNone/>
            </a:pPr>
            <a:r>
              <a:rPr lang="nl-NL" dirty="0"/>
              <a:t>- fysieke conditie;</a:t>
            </a:r>
          </a:p>
          <a:p>
            <a:pPr marL="0" indent="0">
              <a:buNone/>
            </a:pPr>
            <a:r>
              <a:rPr lang="nl-NL" dirty="0"/>
              <a:t>- je politieke mening;</a:t>
            </a:r>
          </a:p>
          <a:p>
            <a:pPr marL="0" indent="0">
              <a:buNone/>
            </a:pPr>
            <a:r>
              <a:rPr lang="nl-NL" dirty="0"/>
              <a:t>- je criminele verleden.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970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E4728D-92EE-D7ED-9EBD-EA1C9FF93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Oorzaken</a:t>
            </a:r>
            <a:r>
              <a:rPr lang="en-US" dirty="0"/>
              <a:t> van </a:t>
            </a:r>
            <a:r>
              <a:rPr lang="en-US" dirty="0" err="1"/>
              <a:t>discriminatie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D4B0F4-38ED-88F3-7155-A756A5EDA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oorzaken</a:t>
            </a:r>
            <a:r>
              <a:rPr lang="en-US" dirty="0"/>
              <a:t> van </a:t>
            </a:r>
            <a:r>
              <a:rPr lang="en-US" dirty="0" err="1"/>
              <a:t>discriminatie</a:t>
            </a:r>
            <a:r>
              <a:rPr lang="en-US" dirty="0"/>
              <a:t> (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racisme</a:t>
            </a:r>
            <a:r>
              <a:rPr lang="en-US" dirty="0"/>
              <a:t>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zoeken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zondebok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  (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persoon</a:t>
            </a:r>
            <a:r>
              <a:rPr lang="en-US" dirty="0"/>
              <a:t> of </a:t>
            </a:r>
            <a:r>
              <a:rPr lang="en-US" dirty="0" err="1"/>
              <a:t>groep</a:t>
            </a:r>
            <a:r>
              <a:rPr lang="en-US" dirty="0"/>
              <a:t> die ze de </a:t>
            </a:r>
            <a:r>
              <a:rPr lang="en-US" dirty="0" err="1"/>
              <a:t>schuld</a:t>
            </a:r>
            <a:r>
              <a:rPr lang="en-US" dirty="0"/>
              <a:t> van </a:t>
            </a:r>
            <a:r>
              <a:rPr lang="en-US" dirty="0" err="1"/>
              <a:t>iets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wanneer</a:t>
            </a:r>
            <a:r>
              <a:rPr lang="en-US" dirty="0"/>
              <a:t> de </a:t>
            </a:r>
            <a:r>
              <a:rPr lang="en-US" dirty="0" err="1"/>
              <a:t>ene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beter</a:t>
            </a:r>
            <a:r>
              <a:rPr lang="en-US" dirty="0"/>
              <a:t> </a:t>
            </a:r>
            <a:r>
              <a:rPr lang="en-US" dirty="0" err="1"/>
              <a:t>vindt</a:t>
            </a:r>
            <a:r>
              <a:rPr lang="en-US" dirty="0"/>
              <a:t> dan de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sommige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bang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alles</a:t>
            </a:r>
            <a:r>
              <a:rPr lang="en-US" dirty="0"/>
              <a:t> wat </a:t>
            </a:r>
            <a:r>
              <a:rPr lang="en-US" dirty="0" err="1"/>
              <a:t>vreemd</a:t>
            </a:r>
            <a:r>
              <a:rPr lang="en-US" dirty="0"/>
              <a:t> of </a:t>
            </a:r>
            <a:r>
              <a:rPr lang="en-US" dirty="0" err="1"/>
              <a:t>onbekend</a:t>
            </a:r>
            <a:r>
              <a:rPr lang="en-US" dirty="0"/>
              <a:t> is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wijzen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. (</a:t>
            </a:r>
            <a:r>
              <a:rPr lang="en-US" dirty="0" err="1"/>
              <a:t>Deze</a:t>
            </a:r>
            <a:r>
              <a:rPr lang="en-US" dirty="0"/>
              <a:t> angst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vreemdelingen</a:t>
            </a:r>
            <a:r>
              <a:rPr lang="en-US" dirty="0"/>
              <a:t> </a:t>
            </a:r>
            <a:r>
              <a:rPr lang="en-US" dirty="0" err="1"/>
              <a:t>noemen</a:t>
            </a:r>
            <a:r>
              <a:rPr lang="en-US" dirty="0"/>
              <a:t> we ‘ </a:t>
            </a:r>
            <a:r>
              <a:rPr lang="en-US" dirty="0" err="1"/>
              <a:t>xenofobie</a:t>
            </a:r>
            <a:r>
              <a:rPr lang="en-US" dirty="0"/>
              <a:t>’).</a:t>
            </a:r>
            <a:br>
              <a:rPr lang="en-US" dirty="0"/>
            </a:br>
            <a:r>
              <a:rPr lang="en-US" dirty="0"/>
              <a:t>Dat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leiden</a:t>
            </a:r>
            <a:r>
              <a:rPr lang="en-US" dirty="0"/>
              <a:t> tot </a:t>
            </a:r>
            <a:r>
              <a:rPr lang="en-US" dirty="0" err="1"/>
              <a:t>vreemdelingenhaat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discriminatie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5368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F4410-2774-C714-ECD9-975A02A07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Polarisatie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cohesie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2929D0-97D4-6BB6-4939-A16831F30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Door </a:t>
            </a:r>
            <a:r>
              <a:rPr lang="en-US" dirty="0" err="1"/>
              <a:t>discriminatie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racisme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tegenover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,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noemen</a:t>
            </a:r>
            <a:r>
              <a:rPr lang="en-US" dirty="0"/>
              <a:t> we ‘ </a:t>
            </a:r>
            <a:r>
              <a:rPr lang="en-US" dirty="0" err="1"/>
              <a:t>polarisatie</a:t>
            </a:r>
            <a:r>
              <a:rPr lang="en-US" dirty="0"/>
              <a:t>’.</a:t>
            </a:r>
          </a:p>
          <a:p>
            <a:pPr marL="0" indent="0">
              <a:buNone/>
            </a:pPr>
            <a:r>
              <a:rPr lang="nl-NL" dirty="0"/>
              <a:t>   ‘ Wij’ tegenover ‘ Zij’.</a:t>
            </a:r>
          </a:p>
          <a:p>
            <a:pPr marL="0" indent="0">
              <a:buNone/>
            </a:pPr>
            <a:r>
              <a:rPr lang="nl-NL" dirty="0"/>
              <a:t>     ↓</a:t>
            </a:r>
            <a:br>
              <a:rPr lang="nl-NL" dirty="0"/>
            </a:br>
            <a:r>
              <a:rPr lang="nl-NL" dirty="0"/>
              <a:t>     Hierdoor neemt de sociale cohesie in de samenleving af!</a:t>
            </a:r>
            <a:br>
              <a:rPr lang="nl-NL" dirty="0"/>
            </a:br>
            <a:r>
              <a:rPr lang="nl-NL" dirty="0"/>
              <a:t>     Er is dan minder verbondenheid tussen verschillende (bevolkings-) </a:t>
            </a:r>
            <a:br>
              <a:rPr lang="nl-NL" dirty="0"/>
            </a:br>
            <a:r>
              <a:rPr lang="nl-NL" dirty="0"/>
              <a:t>     groepen in de samenleving.</a:t>
            </a:r>
          </a:p>
          <a:p>
            <a:pPr marL="0" indent="0">
              <a:buNone/>
            </a:pPr>
            <a:r>
              <a:rPr lang="nl-NL" dirty="0"/>
              <a:t>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018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EBA27F-6166-A21B-69B5-7A11EFD12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Discriminatie</a:t>
            </a:r>
            <a:r>
              <a:rPr lang="en-US" dirty="0"/>
              <a:t> </a:t>
            </a:r>
            <a:r>
              <a:rPr lang="en-US" dirty="0" err="1"/>
              <a:t>voorkomen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BA6C4F-524C-2355-E5C9-5C1D10876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82745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Artikel 1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Grondwet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discriminatie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racisme</a:t>
            </a:r>
            <a:r>
              <a:rPr lang="en-US" dirty="0"/>
              <a:t> </a:t>
            </a:r>
            <a:r>
              <a:rPr lang="en-US" dirty="0" err="1"/>
              <a:t>voorkomen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In Artikel in </a:t>
            </a:r>
            <a:r>
              <a:rPr lang="en-US" dirty="0" err="1"/>
              <a:t>Nederlandse</a:t>
            </a:r>
            <a:r>
              <a:rPr lang="en-US" dirty="0"/>
              <a:t> GW </a:t>
            </a:r>
            <a:r>
              <a:rPr lang="en-US" dirty="0" err="1"/>
              <a:t>staat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Allen die </a:t>
            </a:r>
            <a:r>
              <a:rPr lang="en-US" dirty="0" err="1"/>
              <a:t>zich</a:t>
            </a:r>
            <a:r>
              <a:rPr lang="en-US" dirty="0"/>
              <a:t> in Nederland </a:t>
            </a:r>
            <a:r>
              <a:rPr lang="en-US" dirty="0" err="1"/>
              <a:t>bevinden</a:t>
            </a:r>
            <a:r>
              <a:rPr lang="en-US" dirty="0"/>
              <a:t>, </a:t>
            </a:r>
            <a:r>
              <a:rPr lang="en-US" dirty="0" err="1"/>
              <a:t>worden</a:t>
            </a:r>
            <a:r>
              <a:rPr lang="en-US" dirty="0"/>
              <a:t> in </a:t>
            </a:r>
            <a:r>
              <a:rPr lang="en-US" dirty="0" err="1"/>
              <a:t>gelijke</a:t>
            </a:r>
            <a:r>
              <a:rPr lang="en-US" dirty="0"/>
              <a:t> </a:t>
            </a:r>
            <a:r>
              <a:rPr lang="en-US" dirty="0" err="1"/>
              <a:t>gevallen</a:t>
            </a:r>
            <a:r>
              <a:rPr lang="en-US" dirty="0"/>
              <a:t> </a:t>
            </a:r>
            <a:r>
              <a:rPr lang="en-US" dirty="0" err="1"/>
              <a:t>gelijk</a:t>
            </a:r>
            <a:r>
              <a:rPr lang="en-US" dirty="0"/>
              <a:t> </a:t>
            </a:r>
            <a:r>
              <a:rPr lang="en-US" dirty="0" err="1"/>
              <a:t>behandeld</a:t>
            </a:r>
            <a:r>
              <a:rPr lang="en-US" dirty="0"/>
              <a:t>. </a:t>
            </a:r>
            <a:r>
              <a:rPr lang="en-US" dirty="0" err="1"/>
              <a:t>Discriminatie</a:t>
            </a:r>
            <a:r>
              <a:rPr lang="en-US" dirty="0"/>
              <a:t> </a:t>
            </a:r>
            <a:r>
              <a:rPr lang="en-US" dirty="0" err="1"/>
              <a:t>wegens</a:t>
            </a:r>
            <a:r>
              <a:rPr lang="en-US" dirty="0"/>
              <a:t> </a:t>
            </a:r>
            <a:r>
              <a:rPr lang="en-US" dirty="0" err="1"/>
              <a:t>godsdienst</a:t>
            </a:r>
            <a:r>
              <a:rPr lang="en-US" dirty="0"/>
              <a:t>, </a:t>
            </a:r>
            <a:r>
              <a:rPr lang="en-US" dirty="0" err="1"/>
              <a:t>levensovertuiging</a:t>
            </a:r>
            <a:r>
              <a:rPr lang="en-US" dirty="0"/>
              <a:t>,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gezindheid</a:t>
            </a:r>
            <a:r>
              <a:rPr lang="en-US" dirty="0"/>
              <a:t>, </a:t>
            </a:r>
            <a:r>
              <a:rPr lang="en-US" dirty="0" err="1"/>
              <a:t>ras</a:t>
            </a:r>
            <a:r>
              <a:rPr lang="en-US" dirty="0"/>
              <a:t>, </a:t>
            </a:r>
            <a:r>
              <a:rPr lang="en-US" dirty="0" err="1"/>
              <a:t>geslacht</a:t>
            </a:r>
            <a:r>
              <a:rPr lang="en-US" dirty="0"/>
              <a:t> of op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grond</a:t>
            </a:r>
            <a:r>
              <a:rPr lang="en-US" dirty="0"/>
              <a:t> dan </a:t>
            </a:r>
            <a:r>
              <a:rPr lang="en-US" dirty="0" err="1"/>
              <a:t>ook</a:t>
            </a:r>
            <a:r>
              <a:rPr lang="en-US" dirty="0"/>
              <a:t>, is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toegestaan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Let </a:t>
            </a:r>
            <a:r>
              <a:rPr lang="en-US" dirty="0" err="1"/>
              <a:t>wel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Het is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moeilijk</a:t>
            </a:r>
            <a:r>
              <a:rPr lang="en-US" dirty="0"/>
              <a:t> om </a:t>
            </a:r>
            <a:r>
              <a:rPr lang="en-US" dirty="0" err="1"/>
              <a:t>discriminatie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tonen</a:t>
            </a:r>
            <a:r>
              <a:rPr lang="en-US" dirty="0"/>
              <a:t>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1213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C6A445-C6FD-A43C-C9F1-F27014E6E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 </a:t>
            </a:r>
            <a:r>
              <a:rPr lang="en-US" dirty="0" err="1"/>
              <a:t>doet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C7666B-A961-8254-6CE9-38439EBF6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 de ‘ Wet </a:t>
            </a:r>
            <a:r>
              <a:rPr lang="en-US" dirty="0" err="1"/>
              <a:t>gelijke</a:t>
            </a:r>
            <a:r>
              <a:rPr lang="en-US" dirty="0"/>
              <a:t> </a:t>
            </a:r>
            <a:r>
              <a:rPr lang="en-US" dirty="0" err="1"/>
              <a:t>behandeling</a:t>
            </a:r>
            <a:r>
              <a:rPr lang="en-US" dirty="0"/>
              <a:t>’ 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 die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gediscrimineerd</a:t>
            </a:r>
            <a:r>
              <a:rPr lang="en-US" dirty="0"/>
              <a:t> </a:t>
            </a:r>
            <a:r>
              <a:rPr lang="en-US" dirty="0" err="1"/>
              <a:t>voelt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klacht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indienen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College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Rechten</a:t>
            </a:r>
            <a:r>
              <a:rPr lang="en-US" dirty="0"/>
              <a:t> van de </a:t>
            </a:r>
            <a:r>
              <a:rPr lang="en-US" dirty="0" err="1"/>
              <a:t>Mens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Dit</a:t>
            </a:r>
            <a:r>
              <a:rPr lang="en-US" dirty="0"/>
              <a:t> College </a:t>
            </a:r>
            <a:r>
              <a:rPr lang="en-US" dirty="0" err="1"/>
              <a:t>beoordeelt</a:t>
            </a:r>
            <a:r>
              <a:rPr lang="en-US" dirty="0"/>
              <a:t> of de </a:t>
            </a:r>
            <a:r>
              <a:rPr lang="en-US" dirty="0" err="1"/>
              <a:t>klacht</a:t>
            </a:r>
            <a:r>
              <a:rPr lang="en-US" dirty="0"/>
              <a:t> </a:t>
            </a:r>
            <a:r>
              <a:rPr lang="en-US" dirty="0" err="1"/>
              <a:t>terecht</a:t>
            </a:r>
            <a:r>
              <a:rPr lang="en-US" dirty="0"/>
              <a:t> 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dirty="0"/>
              <a:t>De overheid kan ook actief opsporingsbeleid voeren naar discriminatie en racisme en strenger straffen.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overheid kan bedrijven, scholen en andere organisaties aansporen om regels te maken om discriminatie en racisme tegen te gaan.</a:t>
            </a:r>
          </a:p>
        </p:txBody>
      </p:sp>
    </p:spTree>
    <p:extLst>
      <p:ext uri="{BB962C8B-B14F-4D97-AF65-F5344CB8AC3E}">
        <p14:creationId xmlns:p14="http://schemas.microsoft.com/office/powerpoint/2010/main" val="2772793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930F55-0DE6-7A48-AD40-B7B72BA39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 </a:t>
            </a:r>
            <a:r>
              <a:rPr lang="en-US" dirty="0" err="1"/>
              <a:t>kun</a:t>
            </a:r>
            <a:r>
              <a:rPr lang="en-US" dirty="0"/>
              <a:t> </a:t>
            </a:r>
            <a:r>
              <a:rPr lang="en-US" dirty="0" err="1"/>
              <a:t>jij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19100A-A1F3-788C-594B-BC72DA5E6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Indien</a:t>
            </a:r>
            <a:r>
              <a:rPr lang="en-US" dirty="0"/>
              <a:t> je </a:t>
            </a:r>
            <a:r>
              <a:rPr lang="en-US" dirty="0" err="1"/>
              <a:t>slachtoffer</a:t>
            </a:r>
            <a:r>
              <a:rPr lang="en-US" dirty="0"/>
              <a:t> bent van </a:t>
            </a:r>
            <a:r>
              <a:rPr lang="en-US" dirty="0" err="1"/>
              <a:t>discriminatie</a:t>
            </a:r>
            <a:r>
              <a:rPr lang="en-US" dirty="0"/>
              <a:t> 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dingen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: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Aangifte bij de politie;</a:t>
            </a:r>
          </a:p>
          <a:p>
            <a:r>
              <a:rPr lang="nl-NL" dirty="0"/>
              <a:t>Melden bij het College voor de Rechten van de Mens;</a:t>
            </a:r>
          </a:p>
          <a:p>
            <a:r>
              <a:rPr lang="nl-NL" dirty="0"/>
              <a:t>Melden bij het </a:t>
            </a:r>
            <a:r>
              <a:rPr lang="nl-NL"/>
              <a:t>Meldpunt Discriminatie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7578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30061-05CF-6247-7F15-7702D22F3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H5.1: </a:t>
            </a:r>
            <a:r>
              <a:rPr lang="en-US" dirty="0" err="1"/>
              <a:t>Integratie</a:t>
            </a:r>
            <a:r>
              <a:rPr lang="en-US" dirty="0"/>
              <a:t> </a:t>
            </a:r>
            <a:r>
              <a:rPr lang="en-US" dirty="0" err="1"/>
              <a:t>verlopt</a:t>
            </a:r>
            <a:r>
              <a:rPr lang="en-US" dirty="0"/>
              <a:t> in </a:t>
            </a:r>
            <a:r>
              <a:rPr lang="en-US" dirty="0" err="1"/>
              <a:t>fasen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D5A594-23D2-8563-AFF2-6DFA14099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Integratie</a:t>
            </a:r>
            <a:r>
              <a:rPr lang="en-US" dirty="0"/>
              <a:t> </a:t>
            </a:r>
            <a:r>
              <a:rPr lang="en-US" dirty="0" err="1"/>
              <a:t>verloopt</a:t>
            </a:r>
            <a:r>
              <a:rPr lang="en-US" dirty="0"/>
              <a:t> in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fasen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Vermijding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Conflict</a:t>
            </a:r>
          </a:p>
          <a:p>
            <a:pPr marL="514350" indent="-514350">
              <a:buAutoNum type="arabicPeriod"/>
            </a:pPr>
            <a:r>
              <a:rPr lang="en-US"/>
              <a:t>Aanvaarding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8535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1C20FA-9D45-CF8D-452C-6C3C77460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Vermijding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DFBFCA-958A-1B6E-B8BB-687A9FBBD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Nieuwkomers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door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vooral</a:t>
            </a:r>
            <a:r>
              <a:rPr lang="en-US" dirty="0"/>
              <a:t> </a:t>
            </a:r>
            <a:r>
              <a:rPr lang="en-US" dirty="0" err="1"/>
              <a:t>gezien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vreemdelingen</a:t>
            </a:r>
            <a:endParaRPr lang="en-US" dirty="0"/>
          </a:p>
          <a:p>
            <a:r>
              <a:rPr lang="en-US" dirty="0"/>
              <a:t>Contact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nieuwkomers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autochtone</a:t>
            </a:r>
            <a:r>
              <a:rPr lang="en-US" dirty="0"/>
              <a:t> </a:t>
            </a:r>
            <a:r>
              <a:rPr lang="en-US" dirty="0" err="1"/>
              <a:t>bevolking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vermeden</a:t>
            </a:r>
            <a:r>
              <a:rPr lang="en-US" dirty="0"/>
              <a:t>;</a:t>
            </a:r>
          </a:p>
          <a:p>
            <a:r>
              <a:rPr lang="en-US" dirty="0" err="1"/>
              <a:t>Beide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gevoel</a:t>
            </a:r>
            <a:r>
              <a:rPr lang="en-US" dirty="0"/>
              <a:t> van </a:t>
            </a:r>
            <a:r>
              <a:rPr lang="en-US" dirty="0" err="1"/>
              <a:t>verlies</a:t>
            </a:r>
            <a:r>
              <a:rPr lang="en-US" dirty="0"/>
              <a:t> </a:t>
            </a:r>
            <a:r>
              <a:rPr lang="en-US" dirty="0" err="1"/>
              <a:t>ervaren</a:t>
            </a:r>
            <a:r>
              <a:rPr lang="en-US" dirty="0"/>
              <a:t>:</a:t>
            </a:r>
            <a:br>
              <a:rPr lang="en-US" dirty="0"/>
            </a:br>
            <a:r>
              <a:rPr lang="en-US" sz="2000" dirty="0"/>
              <a:t>- </a:t>
            </a:r>
            <a:r>
              <a:rPr lang="en-US" sz="2000" dirty="0" err="1"/>
              <a:t>nieuwkomers</a:t>
            </a:r>
            <a:r>
              <a:rPr lang="en-US" sz="2000" dirty="0"/>
              <a:t>: </a:t>
            </a:r>
            <a:r>
              <a:rPr lang="en-US" sz="2000" dirty="0" err="1"/>
              <a:t>zijn</a:t>
            </a:r>
            <a:r>
              <a:rPr lang="en-US" sz="2000" dirty="0"/>
              <a:t> </a:t>
            </a:r>
            <a:r>
              <a:rPr lang="en-US" sz="2000" dirty="0" err="1"/>
              <a:t>hun</a:t>
            </a:r>
            <a:r>
              <a:rPr lang="en-US" sz="2000" dirty="0"/>
              <a:t> </a:t>
            </a:r>
            <a:r>
              <a:rPr lang="en-US" sz="2000" dirty="0" err="1"/>
              <a:t>thuisland</a:t>
            </a:r>
            <a:r>
              <a:rPr lang="en-US" sz="2000" dirty="0"/>
              <a:t> </a:t>
            </a:r>
            <a:r>
              <a:rPr lang="en-US" sz="2000" dirty="0" err="1"/>
              <a:t>kwijt</a:t>
            </a:r>
            <a:r>
              <a:rPr lang="en-US" sz="2000" dirty="0"/>
              <a:t>, </a:t>
            </a:r>
            <a:r>
              <a:rPr lang="en-US" sz="2000" dirty="0" err="1"/>
              <a:t>spreken</a:t>
            </a:r>
            <a:r>
              <a:rPr lang="en-US" sz="2000" dirty="0"/>
              <a:t> </a:t>
            </a:r>
            <a:r>
              <a:rPr lang="en-US" sz="2000" dirty="0" err="1"/>
              <a:t>geen</a:t>
            </a:r>
            <a:r>
              <a:rPr lang="en-US" sz="2000" dirty="0"/>
              <a:t> </a:t>
            </a:r>
            <a:r>
              <a:rPr lang="en-US" sz="2000" dirty="0" err="1"/>
              <a:t>Nederlands</a:t>
            </a:r>
            <a:r>
              <a:rPr lang="en-US" sz="2000" dirty="0"/>
              <a:t>,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moeten</a:t>
            </a:r>
            <a:r>
              <a:rPr lang="en-US" sz="2000" dirty="0"/>
              <a:t> </a:t>
            </a:r>
            <a:r>
              <a:rPr lang="en-US" sz="2000" dirty="0" err="1"/>
              <a:t>wennen</a:t>
            </a:r>
            <a:r>
              <a:rPr lang="en-US" sz="2000" dirty="0"/>
              <a:t> </a:t>
            </a:r>
            <a:r>
              <a:rPr lang="en-US" sz="2000" dirty="0" err="1"/>
              <a:t>aan</a:t>
            </a:r>
            <a:r>
              <a:rPr lang="en-US" sz="2000" dirty="0"/>
              <a:t> de </a:t>
            </a:r>
            <a:r>
              <a:rPr lang="en-US" sz="2000" dirty="0" err="1"/>
              <a:t>Nederlandse</a:t>
            </a:r>
            <a:r>
              <a:rPr lang="en-US" sz="2000" dirty="0"/>
              <a:t> </a:t>
            </a:r>
            <a:r>
              <a:rPr lang="en-US" sz="2000" dirty="0" err="1"/>
              <a:t>cultuur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   - de </a:t>
            </a:r>
            <a:r>
              <a:rPr lang="en-US" sz="2000" dirty="0" err="1"/>
              <a:t>autochtone</a:t>
            </a:r>
            <a:r>
              <a:rPr lang="en-US" sz="2000" dirty="0"/>
              <a:t> </a:t>
            </a:r>
            <a:r>
              <a:rPr lang="en-US" sz="2000" dirty="0" err="1"/>
              <a:t>bevolking</a:t>
            </a:r>
            <a:r>
              <a:rPr lang="en-US" sz="2000" dirty="0"/>
              <a:t>: </a:t>
            </a:r>
            <a:r>
              <a:rPr lang="en-US" sz="2000" dirty="0" err="1"/>
              <a:t>krijgt</a:t>
            </a:r>
            <a:r>
              <a:rPr lang="en-US" sz="2000" dirty="0"/>
              <a:t> </a:t>
            </a:r>
            <a:r>
              <a:rPr lang="en-US" sz="2000" dirty="0" err="1"/>
              <a:t>nieuwe</a:t>
            </a:r>
            <a:r>
              <a:rPr lang="en-US" sz="2000" dirty="0"/>
              <a:t> </a:t>
            </a:r>
            <a:r>
              <a:rPr lang="en-US" sz="2000" dirty="0" err="1"/>
              <a:t>buren</a:t>
            </a:r>
            <a:r>
              <a:rPr lang="en-US" sz="2000" dirty="0"/>
              <a:t> die </a:t>
            </a:r>
            <a:r>
              <a:rPr lang="en-US" sz="2000" dirty="0" err="1"/>
              <a:t>anders</a:t>
            </a:r>
            <a:r>
              <a:rPr lang="en-US" sz="2000" dirty="0"/>
              <a:t> </a:t>
            </a:r>
            <a:r>
              <a:rPr lang="en-US" sz="2000" dirty="0" err="1"/>
              <a:t>leven</a:t>
            </a:r>
            <a:r>
              <a:rPr lang="en-US" sz="2000" dirty="0"/>
              <a:t> dan </a:t>
            </a:r>
            <a:r>
              <a:rPr lang="en-US" sz="2000" dirty="0" err="1"/>
              <a:t>zij</a:t>
            </a:r>
            <a:r>
              <a:rPr lang="en-US" sz="2000" dirty="0"/>
              <a:t>. Hun </a:t>
            </a:r>
            <a:r>
              <a:rPr lang="en-US" sz="2000" dirty="0" err="1"/>
              <a:t>straten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wijken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     </a:t>
            </a:r>
            <a:r>
              <a:rPr lang="en-US" sz="2000" dirty="0" err="1"/>
              <a:t>veranderen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zij</a:t>
            </a:r>
            <a:r>
              <a:rPr lang="en-US" sz="2000" dirty="0"/>
              <a:t> </a:t>
            </a:r>
            <a:r>
              <a:rPr lang="en-US" sz="2000" dirty="0" err="1"/>
              <a:t>missen</a:t>
            </a:r>
            <a:r>
              <a:rPr lang="en-US" sz="2000" dirty="0"/>
              <a:t> hoe het </a:t>
            </a:r>
            <a:r>
              <a:rPr lang="en-US" sz="2000" dirty="0" err="1"/>
              <a:t>vroeger</a:t>
            </a:r>
            <a:r>
              <a:rPr lang="en-US" sz="2000" dirty="0"/>
              <a:t> was.</a:t>
            </a:r>
            <a:br>
              <a:rPr lang="en-US" sz="2000" dirty="0"/>
            </a:br>
            <a:r>
              <a:rPr lang="en-US" sz="2000" dirty="0"/>
              <a:t>     ↓</a:t>
            </a:r>
            <a:br>
              <a:rPr lang="en-US" sz="2000" dirty="0"/>
            </a:br>
            <a:r>
              <a:rPr lang="en-US" sz="2000" dirty="0"/>
              <a:t>     </a:t>
            </a:r>
            <a:r>
              <a:rPr lang="en-US" sz="2000" dirty="0" err="1"/>
              <a:t>omdat</a:t>
            </a:r>
            <a:r>
              <a:rPr lang="en-US" sz="2000" dirty="0"/>
              <a:t> </a:t>
            </a:r>
            <a:r>
              <a:rPr lang="en-US" sz="2000" dirty="0" err="1"/>
              <a:t>gevoel</a:t>
            </a:r>
            <a:r>
              <a:rPr lang="en-US" sz="2000" dirty="0"/>
              <a:t> </a:t>
            </a:r>
            <a:r>
              <a:rPr lang="en-US" sz="2000" dirty="0" err="1"/>
              <a:t>niet</a:t>
            </a:r>
            <a:r>
              <a:rPr lang="en-US" sz="2000" dirty="0"/>
              <a:t>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hebben</a:t>
            </a:r>
            <a:r>
              <a:rPr lang="en-US" sz="2000" dirty="0"/>
              <a:t> </a:t>
            </a:r>
            <a:r>
              <a:rPr lang="en-US" sz="2000" dirty="0" err="1"/>
              <a:t>gaat</a:t>
            </a:r>
            <a:r>
              <a:rPr lang="en-US" sz="2000" dirty="0"/>
              <a:t> </a:t>
            </a:r>
            <a:r>
              <a:rPr lang="en-US" sz="2000" dirty="0" err="1"/>
              <a:t>iedereen</a:t>
            </a:r>
            <a:r>
              <a:rPr lang="en-US" sz="2000" dirty="0"/>
              <a:t> </a:t>
            </a:r>
            <a:r>
              <a:rPr lang="en-US" sz="2000" dirty="0" err="1"/>
              <a:t>vooral</a:t>
            </a:r>
            <a:r>
              <a:rPr lang="en-US" sz="2000" dirty="0"/>
              <a:t> om met </a:t>
            </a:r>
            <a:r>
              <a:rPr lang="en-US" sz="2000" dirty="0" err="1"/>
              <a:t>mensen</a:t>
            </a:r>
            <a:r>
              <a:rPr lang="en-US" sz="2000" dirty="0"/>
              <a:t> van de eigen </a:t>
            </a:r>
            <a:r>
              <a:rPr lang="en-US" sz="2000" dirty="0" err="1"/>
              <a:t>groep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     </a:t>
            </a:r>
            <a:r>
              <a:rPr lang="en-US" sz="2000" dirty="0" err="1"/>
              <a:t>Bv</a:t>
            </a:r>
            <a:r>
              <a:rPr lang="en-US" sz="2000" dirty="0"/>
              <a:t>. </a:t>
            </a:r>
            <a:r>
              <a:rPr lang="en-US" sz="2000" dirty="0" err="1"/>
              <a:t>Autochtonen</a:t>
            </a:r>
            <a:r>
              <a:rPr lang="en-US" sz="2000" dirty="0"/>
              <a:t> </a:t>
            </a:r>
            <a:r>
              <a:rPr lang="en-US" sz="2000" dirty="0" err="1"/>
              <a:t>verhuizen</a:t>
            </a:r>
            <a:r>
              <a:rPr lang="en-US" sz="2000" dirty="0"/>
              <a:t> </a:t>
            </a:r>
            <a:r>
              <a:rPr lang="en-US" sz="2000" dirty="0" err="1"/>
              <a:t>naar</a:t>
            </a:r>
            <a:r>
              <a:rPr lang="en-US" sz="2000" dirty="0"/>
              <a:t> </a:t>
            </a:r>
            <a:r>
              <a:rPr lang="en-US" sz="2000" dirty="0" err="1"/>
              <a:t>wijken</a:t>
            </a:r>
            <a:r>
              <a:rPr lang="en-US" sz="2000" dirty="0"/>
              <a:t> </a:t>
            </a:r>
            <a:r>
              <a:rPr lang="en-US" sz="2000" dirty="0" err="1"/>
              <a:t>waar</a:t>
            </a:r>
            <a:r>
              <a:rPr lang="en-US" sz="2000" dirty="0"/>
              <a:t> </a:t>
            </a:r>
            <a:r>
              <a:rPr lang="en-US" sz="2000" dirty="0" err="1"/>
              <a:t>meer</a:t>
            </a:r>
            <a:r>
              <a:rPr lang="en-US" sz="2000" dirty="0"/>
              <a:t> </a:t>
            </a:r>
            <a:r>
              <a:rPr lang="en-US" sz="2000" dirty="0" err="1"/>
              <a:t>andere</a:t>
            </a:r>
            <a:r>
              <a:rPr lang="en-US" sz="2000" dirty="0"/>
              <a:t> </a:t>
            </a:r>
            <a:r>
              <a:rPr lang="en-US" sz="2000" dirty="0" err="1"/>
              <a:t>autochtonen</a:t>
            </a:r>
            <a:r>
              <a:rPr lang="en-US" sz="2000" dirty="0"/>
              <a:t> </a:t>
            </a:r>
            <a:r>
              <a:rPr lang="en-US" sz="2000" dirty="0" err="1"/>
              <a:t>wonen</a:t>
            </a:r>
            <a:r>
              <a:rPr lang="en-US" sz="2000" dirty="0"/>
              <a:t>.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118096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3E53D6-DBDA-9BA0-52F1-EDEBCB6D6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E9D64F-AE0B-8E97-87DE-F3E57424B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Je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 ‘ </a:t>
            </a:r>
            <a:r>
              <a:rPr lang="en-US" dirty="0" err="1"/>
              <a:t>vermijden</a:t>
            </a:r>
            <a:r>
              <a:rPr lang="en-US" dirty="0"/>
              <a:t>’;</a:t>
            </a:r>
            <a:br>
              <a:rPr lang="en-US" dirty="0"/>
            </a:br>
            <a:r>
              <a:rPr lang="en-US" dirty="0"/>
              <a:t>op het </a:t>
            </a:r>
            <a:r>
              <a:rPr lang="en-US" dirty="0" err="1"/>
              <a:t>werk</a:t>
            </a:r>
            <a:r>
              <a:rPr lang="en-US" dirty="0"/>
              <a:t>, op het </a:t>
            </a:r>
            <a:r>
              <a:rPr lang="en-US" dirty="0" err="1"/>
              <a:t>schoolplein</a:t>
            </a:r>
            <a:r>
              <a:rPr lang="en-US" dirty="0"/>
              <a:t>, op de </a:t>
            </a:r>
            <a:r>
              <a:rPr lang="en-US" dirty="0" err="1"/>
              <a:t>martk</a:t>
            </a:r>
            <a:r>
              <a:rPr lang="en-US" dirty="0"/>
              <a:t>, in de </a:t>
            </a:r>
            <a:r>
              <a:rPr lang="en-US" dirty="0" err="1"/>
              <a:t>winkel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in de </a:t>
            </a:r>
            <a:r>
              <a:rPr lang="en-US" dirty="0" err="1"/>
              <a:t>woonwijken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je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(Met name in de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steden</a:t>
            </a:r>
            <a:r>
              <a:rPr lang="en-US" dirty="0"/>
              <a:t> </a:t>
            </a:r>
            <a:r>
              <a:rPr lang="en-US" dirty="0" err="1"/>
              <a:t>zoals</a:t>
            </a:r>
            <a:r>
              <a:rPr lang="en-US" dirty="0"/>
              <a:t> Rotterdam, Den </a:t>
            </a:r>
            <a:r>
              <a:rPr lang="en-US" dirty="0" err="1"/>
              <a:t>haag</a:t>
            </a:r>
            <a:r>
              <a:rPr lang="en-US" dirty="0"/>
              <a:t> etc.)</a:t>
            </a:r>
          </a:p>
          <a:p>
            <a:pPr marL="0" indent="0">
              <a:buNone/>
            </a:pPr>
            <a:r>
              <a:rPr lang="en-US" dirty="0"/>
              <a:t>   Dan </a:t>
            </a:r>
            <a:r>
              <a:rPr lang="en-US" dirty="0" err="1"/>
              <a:t>ontdek</a:t>
            </a:r>
            <a:r>
              <a:rPr lang="en-US" dirty="0"/>
              <a:t> je hoe </a:t>
            </a:r>
            <a:r>
              <a:rPr lang="en-US" dirty="0" err="1"/>
              <a:t>anders</a:t>
            </a:r>
            <a:r>
              <a:rPr lang="en-US" dirty="0"/>
              <a:t> die </a:t>
            </a:r>
            <a:r>
              <a:rPr lang="en-US" dirty="0" err="1"/>
              <a:t>anderen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Er </a:t>
            </a:r>
            <a:r>
              <a:rPr lang="en-US" dirty="0" err="1"/>
              <a:t>ontstaan</a:t>
            </a:r>
            <a:r>
              <a:rPr lang="en-US" dirty="0"/>
              <a:t> </a:t>
            </a:r>
            <a:r>
              <a:rPr lang="en-US" dirty="0" err="1"/>
              <a:t>conflicten</a:t>
            </a:r>
            <a:r>
              <a:rPr lang="en-US" dirty="0"/>
              <a:t> door de </a:t>
            </a:r>
            <a:r>
              <a:rPr lang="en-US" dirty="0" err="1"/>
              <a:t>cultuurverschillen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De </a:t>
            </a:r>
            <a:r>
              <a:rPr lang="en-US" dirty="0" err="1"/>
              <a:t>komst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moskee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wijk</a:t>
            </a:r>
            <a:r>
              <a:rPr lang="en-US" dirty="0"/>
              <a:t>, of over </a:t>
            </a:r>
            <a:r>
              <a:rPr lang="en-US" dirty="0" err="1"/>
              <a:t>kinderen</a:t>
            </a:r>
            <a:r>
              <a:rPr lang="en-US" dirty="0"/>
              <a:t> die </a:t>
            </a:r>
            <a:r>
              <a:rPr lang="en-US" dirty="0" err="1"/>
              <a:t>nog</a:t>
            </a:r>
            <a:r>
              <a:rPr lang="en-US" dirty="0"/>
              <a:t> </a:t>
            </a:r>
            <a:r>
              <a:rPr lang="en-US" dirty="0" err="1"/>
              <a:t>laat</a:t>
            </a:r>
            <a:r>
              <a:rPr lang="en-US" dirty="0"/>
              <a:t> </a:t>
            </a:r>
            <a:r>
              <a:rPr lang="en-US" dirty="0" err="1"/>
              <a:t>buiten</a:t>
            </a:r>
            <a:r>
              <a:rPr lang="en-US" dirty="0"/>
              <a:t> </a:t>
            </a:r>
            <a:r>
              <a:rPr lang="en-US" dirty="0" err="1"/>
              <a:t>spelen</a:t>
            </a:r>
            <a:r>
              <a:rPr lang="en-US" dirty="0"/>
              <a:t>, of het </a:t>
            </a:r>
            <a:r>
              <a:rPr lang="en-US" dirty="0" err="1"/>
              <a:t>dragen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hoofddoek</a:t>
            </a:r>
            <a:r>
              <a:rPr lang="en-US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8716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C0EDDE-08BF-F65F-0C8E-BC2A2C6BA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Aanvaarding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107361-1B53-EB3B-AC18-836CD3C38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Er </a:t>
            </a:r>
            <a:r>
              <a:rPr lang="en-US" dirty="0" err="1"/>
              <a:t>komt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moment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 </a:t>
            </a:r>
            <a:r>
              <a:rPr lang="en-US" dirty="0" err="1"/>
              <a:t>inziet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de </a:t>
            </a:r>
            <a:r>
              <a:rPr lang="en-US" dirty="0" err="1"/>
              <a:t>veranderingen</a:t>
            </a:r>
            <a:r>
              <a:rPr lang="en-US" dirty="0"/>
              <a:t> nu </a:t>
            </a:r>
            <a:r>
              <a:rPr lang="en-US" dirty="0" err="1"/>
              <a:t>eenmaal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moderne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horen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terug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draaien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aanvaarding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van twee </a:t>
            </a:r>
            <a:r>
              <a:rPr lang="en-US" dirty="0" err="1"/>
              <a:t>kanten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Het </a:t>
            </a:r>
            <a:r>
              <a:rPr lang="en-US" dirty="0" err="1"/>
              <a:t>gaat</a:t>
            </a:r>
            <a:r>
              <a:rPr lang="en-US" dirty="0"/>
              <a:t> om </a:t>
            </a:r>
            <a:r>
              <a:rPr lang="en-US" dirty="0" err="1"/>
              <a:t>wederzijds</a:t>
            </a:r>
            <a:r>
              <a:rPr lang="en-US" dirty="0"/>
              <a:t> </a:t>
            </a:r>
            <a:r>
              <a:rPr lang="en-US" b="1" dirty="0"/>
              <a:t>respect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elkaars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b="1" dirty="0" err="1"/>
              <a:t>tolerantie</a:t>
            </a:r>
            <a:r>
              <a:rPr lang="en-US" b="1" dirty="0"/>
              <a:t>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tegenover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gewoonten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b="1" dirty="0" err="1"/>
              <a:t>normen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    </a:t>
            </a:r>
            <a:r>
              <a:rPr lang="en-US" b="1" dirty="0" err="1"/>
              <a:t>waarden</a:t>
            </a:r>
            <a:r>
              <a:rPr lang="en-US" b="1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Extra:</a:t>
            </a:r>
            <a:br>
              <a:rPr lang="en-US" dirty="0"/>
            </a:br>
            <a:r>
              <a:rPr lang="en-US" dirty="0" err="1"/>
              <a:t>Discriminatie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racisme</a:t>
            </a:r>
            <a:r>
              <a:rPr lang="en-US" dirty="0"/>
              <a:t> </a:t>
            </a:r>
            <a:r>
              <a:rPr lang="en-US" dirty="0" err="1"/>
              <a:t>tonen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sommige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respect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zij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tolerant </a:t>
            </a:r>
            <a:r>
              <a:rPr lang="en-US" dirty="0" err="1"/>
              <a:t>zijn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0899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514997-E594-9766-0811-890BFBF54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Verschillen</a:t>
            </a:r>
            <a:r>
              <a:rPr lang="en-US" dirty="0"/>
              <a:t> per </a:t>
            </a:r>
            <a:r>
              <a:rPr lang="en-US" dirty="0" err="1"/>
              <a:t>generatie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2D99B8-E9DA-7971-36B9-80547DCF8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De </a:t>
            </a:r>
            <a:r>
              <a:rPr lang="en-US" sz="2000" dirty="0" err="1"/>
              <a:t>eerste</a:t>
            </a:r>
            <a:r>
              <a:rPr lang="en-US" sz="2000" dirty="0"/>
              <a:t> </a:t>
            </a:r>
            <a:r>
              <a:rPr lang="en-US" sz="2000" dirty="0" err="1"/>
              <a:t>generatie</a:t>
            </a:r>
            <a:r>
              <a:rPr lang="en-US" sz="2000" dirty="0"/>
              <a:t>:</a:t>
            </a:r>
            <a:br>
              <a:rPr lang="en-US" sz="2000" dirty="0"/>
            </a:br>
            <a:r>
              <a:rPr lang="en-US" sz="2000" dirty="0" err="1"/>
              <a:t>Hebben</a:t>
            </a:r>
            <a:r>
              <a:rPr lang="en-US" sz="2000" dirty="0"/>
              <a:t> </a:t>
            </a:r>
            <a:r>
              <a:rPr lang="en-US" sz="2000" dirty="0" err="1"/>
              <a:t>gekozen</a:t>
            </a:r>
            <a:r>
              <a:rPr lang="en-US" sz="2000" dirty="0"/>
              <a:t> om </a:t>
            </a:r>
            <a:r>
              <a:rPr lang="en-US" sz="2000" dirty="0" err="1"/>
              <a:t>naar</a:t>
            </a:r>
            <a:r>
              <a:rPr lang="en-US" sz="2000" dirty="0"/>
              <a:t> Nederland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verhuizen</a:t>
            </a:r>
            <a:br>
              <a:rPr lang="en-US" sz="2000" dirty="0"/>
            </a:br>
            <a:r>
              <a:rPr lang="en-US" sz="2000" dirty="0" err="1"/>
              <a:t>Hebben</a:t>
            </a:r>
            <a:r>
              <a:rPr lang="en-US" sz="2000" dirty="0"/>
              <a:t> </a:t>
            </a:r>
            <a:r>
              <a:rPr lang="en-US" sz="2000" dirty="0" err="1"/>
              <a:t>hun</a:t>
            </a:r>
            <a:r>
              <a:rPr lang="en-US" sz="2000" dirty="0"/>
              <a:t> eigen </a:t>
            </a:r>
            <a:r>
              <a:rPr lang="en-US" sz="2000" dirty="0" err="1"/>
              <a:t>tradities</a:t>
            </a:r>
            <a:r>
              <a:rPr lang="en-US" sz="2000" dirty="0"/>
              <a:t> </a:t>
            </a:r>
            <a:r>
              <a:rPr lang="en-US" sz="2000" dirty="0" err="1"/>
              <a:t>meegebracht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houden</a:t>
            </a:r>
            <a:r>
              <a:rPr lang="en-US" sz="2000" dirty="0"/>
              <a:t> </a:t>
            </a:r>
            <a:r>
              <a:rPr lang="en-US" sz="2000" dirty="0" err="1"/>
              <a:t>vaak</a:t>
            </a:r>
            <a:r>
              <a:rPr lang="en-US" sz="2000" dirty="0"/>
              <a:t> </a:t>
            </a:r>
            <a:r>
              <a:rPr lang="en-US" sz="2000" dirty="0" err="1"/>
              <a:t>sterk</a:t>
            </a:r>
            <a:r>
              <a:rPr lang="en-US" sz="2000" dirty="0"/>
              <a:t> vast </a:t>
            </a:r>
            <a:r>
              <a:rPr lang="en-US" sz="2000" dirty="0" err="1"/>
              <a:t>aan</a:t>
            </a:r>
            <a:r>
              <a:rPr lang="en-US" sz="2000" dirty="0"/>
              <a:t> de eigen </a:t>
            </a:r>
            <a:r>
              <a:rPr lang="en-US" sz="2000" dirty="0" err="1"/>
              <a:t>cultuur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Contact met </a:t>
            </a:r>
            <a:r>
              <a:rPr lang="en-US" sz="2000" dirty="0" err="1"/>
              <a:t>mensen</a:t>
            </a:r>
            <a:r>
              <a:rPr lang="en-US" sz="2000" dirty="0"/>
              <a:t> </a:t>
            </a:r>
            <a:r>
              <a:rPr lang="en-US" sz="2000" dirty="0" err="1"/>
              <a:t>buiten</a:t>
            </a:r>
            <a:r>
              <a:rPr lang="en-US" sz="2000" dirty="0"/>
              <a:t> de eigen </a:t>
            </a:r>
            <a:r>
              <a:rPr lang="en-US" sz="2000" dirty="0" err="1"/>
              <a:t>cultuurkring</a:t>
            </a:r>
            <a:r>
              <a:rPr lang="en-US" sz="2000" dirty="0"/>
              <a:t> is er maar </a:t>
            </a:r>
            <a:r>
              <a:rPr lang="en-US" sz="2000" dirty="0" err="1"/>
              <a:t>weinig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/>
              <a:t>Hun </a:t>
            </a:r>
            <a:r>
              <a:rPr lang="en-US" sz="2000" dirty="0" err="1"/>
              <a:t>kinderen</a:t>
            </a:r>
            <a:r>
              <a:rPr lang="en-US" sz="2000" dirty="0"/>
              <a:t> </a:t>
            </a:r>
            <a:r>
              <a:rPr lang="en-US" sz="2000" dirty="0" err="1"/>
              <a:t>zijn</a:t>
            </a:r>
            <a:r>
              <a:rPr lang="en-US" sz="2000" dirty="0"/>
              <a:t> de </a:t>
            </a:r>
            <a:r>
              <a:rPr lang="en-US" sz="2000" dirty="0" err="1"/>
              <a:t>tweede</a:t>
            </a:r>
            <a:r>
              <a:rPr lang="en-US" sz="2000" dirty="0"/>
              <a:t> </a:t>
            </a:r>
            <a:r>
              <a:rPr lang="en-US" sz="2000" dirty="0" err="1"/>
              <a:t>generatie</a:t>
            </a:r>
            <a:r>
              <a:rPr lang="en-US" sz="2000" dirty="0"/>
              <a:t>:</a:t>
            </a:r>
            <a:br>
              <a:rPr lang="en-US" sz="2000" dirty="0"/>
            </a:br>
            <a:r>
              <a:rPr lang="en-US" sz="2000" dirty="0" err="1"/>
              <a:t>soms</a:t>
            </a:r>
            <a:r>
              <a:rPr lang="en-US" sz="2000" dirty="0"/>
              <a:t> </a:t>
            </a:r>
            <a:r>
              <a:rPr lang="en-US" sz="2000" dirty="0" err="1"/>
              <a:t>zijn</a:t>
            </a:r>
            <a:r>
              <a:rPr lang="en-US" sz="2000" dirty="0"/>
              <a:t> </a:t>
            </a:r>
            <a:r>
              <a:rPr lang="en-US" sz="2000" dirty="0" err="1"/>
              <a:t>deze</a:t>
            </a:r>
            <a:r>
              <a:rPr lang="en-US" sz="2000" dirty="0"/>
              <a:t> </a:t>
            </a:r>
            <a:r>
              <a:rPr lang="en-US" sz="2000" dirty="0" err="1"/>
              <a:t>kinderen</a:t>
            </a:r>
            <a:r>
              <a:rPr lang="en-US" sz="2000" dirty="0"/>
              <a:t> in het land van </a:t>
            </a:r>
            <a:r>
              <a:rPr lang="en-US" sz="2000" dirty="0" err="1"/>
              <a:t>herkomst</a:t>
            </a:r>
            <a:r>
              <a:rPr lang="en-US" sz="2000" dirty="0"/>
              <a:t> </a:t>
            </a:r>
            <a:r>
              <a:rPr lang="en-US" sz="2000" dirty="0" err="1"/>
              <a:t>geboren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Ze </a:t>
            </a:r>
            <a:r>
              <a:rPr lang="en-US" sz="2000" dirty="0" err="1"/>
              <a:t>groeien</a:t>
            </a:r>
            <a:r>
              <a:rPr lang="en-US" sz="2000" dirty="0"/>
              <a:t> op </a:t>
            </a:r>
            <a:r>
              <a:rPr lang="en-US" sz="2000" dirty="0" err="1"/>
              <a:t>tussen</a:t>
            </a:r>
            <a:r>
              <a:rPr lang="en-US" sz="2000" dirty="0"/>
              <a:t> twee </a:t>
            </a:r>
            <a:r>
              <a:rPr lang="en-US" sz="2000" dirty="0" err="1"/>
              <a:t>culturen</a:t>
            </a:r>
            <a:r>
              <a:rPr lang="en-US" sz="2000" dirty="0"/>
              <a:t>, die van </a:t>
            </a:r>
            <a:r>
              <a:rPr lang="en-US" sz="2000" dirty="0" err="1"/>
              <a:t>hun</a:t>
            </a:r>
            <a:r>
              <a:rPr lang="en-US" sz="2000" dirty="0"/>
              <a:t> </a:t>
            </a:r>
            <a:r>
              <a:rPr lang="en-US" sz="2000" dirty="0" err="1"/>
              <a:t>ouders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de </a:t>
            </a:r>
            <a:r>
              <a:rPr lang="en-US" sz="2000" dirty="0" err="1"/>
              <a:t>Nederlandse</a:t>
            </a:r>
            <a:r>
              <a:rPr lang="en-US" sz="2000" dirty="0"/>
              <a:t>. </a:t>
            </a:r>
            <a:r>
              <a:rPr lang="en-US" sz="2000" dirty="0" err="1"/>
              <a:t>Dit</a:t>
            </a:r>
            <a:r>
              <a:rPr lang="en-US" sz="2000" dirty="0"/>
              <a:t> </a:t>
            </a:r>
            <a:r>
              <a:rPr lang="en-US" sz="2000" dirty="0" err="1"/>
              <a:t>geeft</a:t>
            </a:r>
            <a:r>
              <a:rPr lang="en-US" sz="2000" dirty="0"/>
              <a:t> </a:t>
            </a:r>
            <a:r>
              <a:rPr lang="en-US" sz="2000" dirty="0" err="1"/>
              <a:t>wrijving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Ze </a:t>
            </a:r>
            <a:r>
              <a:rPr lang="en-US" sz="2000" dirty="0" err="1"/>
              <a:t>moeten</a:t>
            </a:r>
            <a:r>
              <a:rPr lang="en-US" sz="2000" dirty="0"/>
              <a:t> steeds </a:t>
            </a:r>
            <a:r>
              <a:rPr lang="en-US" sz="2000" dirty="0" err="1"/>
              <a:t>kiezen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Ze </a:t>
            </a:r>
            <a:r>
              <a:rPr lang="en-US" sz="2000" dirty="0" err="1"/>
              <a:t>hebben</a:t>
            </a:r>
            <a:r>
              <a:rPr lang="en-US" sz="2000" dirty="0"/>
              <a:t> </a:t>
            </a:r>
            <a:r>
              <a:rPr lang="en-US" sz="2000" dirty="0" err="1"/>
              <a:t>soms</a:t>
            </a:r>
            <a:r>
              <a:rPr lang="en-US" sz="2000" dirty="0"/>
              <a:t> het </a:t>
            </a:r>
            <a:r>
              <a:rPr lang="en-US" sz="2000" dirty="0" err="1"/>
              <a:t>gevoel</a:t>
            </a:r>
            <a:r>
              <a:rPr lang="en-US" sz="2000" dirty="0"/>
              <a:t> </a:t>
            </a:r>
            <a:r>
              <a:rPr lang="en-US" sz="2000" dirty="0" err="1"/>
              <a:t>nergens</a:t>
            </a:r>
            <a:r>
              <a:rPr lang="en-US" sz="2000" dirty="0"/>
              <a:t> </a:t>
            </a:r>
            <a:r>
              <a:rPr lang="en-US" sz="2000" dirty="0" err="1"/>
              <a:t>echt</a:t>
            </a:r>
            <a:r>
              <a:rPr lang="en-US" sz="2000" dirty="0"/>
              <a:t> </a:t>
            </a:r>
            <a:r>
              <a:rPr lang="en-US" sz="2000" dirty="0" err="1"/>
              <a:t>bij</a:t>
            </a:r>
            <a:r>
              <a:rPr lang="en-US" sz="2000" dirty="0"/>
              <a:t>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horen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/>
              <a:t>De </a:t>
            </a:r>
            <a:r>
              <a:rPr lang="en-US" sz="2000" dirty="0" err="1"/>
              <a:t>kinderen</a:t>
            </a:r>
            <a:r>
              <a:rPr lang="en-US" sz="2000" dirty="0"/>
              <a:t> van de </a:t>
            </a:r>
            <a:r>
              <a:rPr lang="en-US" sz="2000" dirty="0" err="1"/>
              <a:t>kinderen</a:t>
            </a:r>
            <a:r>
              <a:rPr lang="en-US" sz="2000" dirty="0"/>
              <a:t> </a:t>
            </a:r>
            <a:r>
              <a:rPr lang="en-US" sz="2000" dirty="0" err="1"/>
              <a:t>vormen</a:t>
            </a:r>
            <a:r>
              <a:rPr lang="en-US" sz="2000" dirty="0"/>
              <a:t> de </a:t>
            </a:r>
            <a:r>
              <a:rPr lang="en-US" sz="2000" dirty="0" err="1"/>
              <a:t>derde</a:t>
            </a:r>
            <a:r>
              <a:rPr lang="en-US" sz="2000" dirty="0"/>
              <a:t> </a:t>
            </a:r>
            <a:r>
              <a:rPr lang="en-US" sz="2000" dirty="0" err="1"/>
              <a:t>generatie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Zij </a:t>
            </a:r>
            <a:r>
              <a:rPr lang="en-US" sz="2000" dirty="0" err="1"/>
              <a:t>voelen</a:t>
            </a:r>
            <a:r>
              <a:rPr lang="en-US" sz="2000" dirty="0"/>
              <a:t> </a:t>
            </a:r>
            <a:r>
              <a:rPr lang="en-US" sz="2000" dirty="0" err="1"/>
              <a:t>zich</a:t>
            </a:r>
            <a:r>
              <a:rPr lang="en-US" sz="2000" dirty="0"/>
              <a:t> het </a:t>
            </a:r>
            <a:r>
              <a:rPr lang="en-US" sz="2000" dirty="0" err="1"/>
              <a:t>meest</a:t>
            </a:r>
            <a:r>
              <a:rPr lang="en-US" sz="2000" dirty="0"/>
              <a:t> </a:t>
            </a:r>
            <a:r>
              <a:rPr lang="en-US" sz="2000" dirty="0" err="1"/>
              <a:t>Nederlander</a:t>
            </a:r>
            <a:r>
              <a:rPr lang="en-US" sz="2000" dirty="0"/>
              <a:t>, </a:t>
            </a:r>
            <a:r>
              <a:rPr lang="en-US" sz="2000" dirty="0" err="1"/>
              <a:t>omdat</a:t>
            </a:r>
            <a:r>
              <a:rPr lang="en-US" sz="2000" dirty="0"/>
              <a:t> ze </a:t>
            </a:r>
            <a:r>
              <a:rPr lang="en-US" sz="2000" dirty="0" err="1"/>
              <a:t>hier</a:t>
            </a:r>
            <a:r>
              <a:rPr lang="en-US" sz="2000" dirty="0"/>
              <a:t> </a:t>
            </a:r>
            <a:r>
              <a:rPr lang="en-US" sz="2000" dirty="0" err="1"/>
              <a:t>zijn</a:t>
            </a:r>
            <a:r>
              <a:rPr lang="en-US" sz="2000" dirty="0"/>
              <a:t> </a:t>
            </a:r>
            <a:r>
              <a:rPr lang="en-US" sz="2000" dirty="0" err="1"/>
              <a:t>opgegroeid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niet</a:t>
            </a:r>
            <a:r>
              <a:rPr lang="en-US" sz="2000" dirty="0"/>
              <a:t> (</a:t>
            </a:r>
            <a:r>
              <a:rPr lang="en-US" sz="2000" dirty="0" err="1"/>
              <a:t>meer</a:t>
            </a:r>
            <a:r>
              <a:rPr lang="en-US" sz="2000" dirty="0"/>
              <a:t>) </a:t>
            </a:r>
            <a:r>
              <a:rPr lang="en-US" sz="2000" dirty="0" err="1"/>
              <a:t>weten</a:t>
            </a:r>
            <a:r>
              <a:rPr lang="en-US" sz="2000" dirty="0"/>
              <a:t> hoe</a:t>
            </a:r>
            <a:br>
              <a:rPr lang="en-US" sz="2000" dirty="0"/>
            </a:br>
            <a:r>
              <a:rPr lang="en-US" sz="2000" dirty="0"/>
              <a:t>het in het land van </a:t>
            </a:r>
            <a:r>
              <a:rPr lang="en-US" sz="2000" dirty="0" err="1"/>
              <a:t>herkomst</a:t>
            </a:r>
            <a:r>
              <a:rPr lang="en-US" sz="2000" dirty="0"/>
              <a:t> van </a:t>
            </a:r>
            <a:r>
              <a:rPr lang="en-US" sz="2000" dirty="0" err="1"/>
              <a:t>hun</a:t>
            </a:r>
            <a:r>
              <a:rPr lang="en-US" sz="2000" dirty="0"/>
              <a:t> </a:t>
            </a:r>
            <a:r>
              <a:rPr lang="en-US" sz="2000" dirty="0" err="1"/>
              <a:t>grootouders</a:t>
            </a:r>
            <a:r>
              <a:rPr lang="en-US" sz="2000" dirty="0"/>
              <a:t> was,</a:t>
            </a:r>
            <a:br>
              <a:rPr lang="en-US" sz="2000" dirty="0"/>
            </a:br>
            <a:endParaRPr lang="en-US" sz="2000" dirty="0"/>
          </a:p>
          <a:p>
            <a:endParaRPr lang="en-US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2379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065ABC-5DD2-409E-277A-99FE45DEF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H5.2: </a:t>
            </a:r>
            <a:r>
              <a:rPr lang="en-US" dirty="0" err="1"/>
              <a:t>Botsen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, </a:t>
            </a:r>
            <a:r>
              <a:rPr lang="en-US" dirty="0" err="1"/>
              <a:t>normen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gewoonten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AFBC75-9BD1-73FD-2D1F-9222CEF1E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Nederland </a:t>
            </a:r>
            <a:r>
              <a:rPr lang="en-US" dirty="0" err="1"/>
              <a:t>zijn</a:t>
            </a:r>
            <a:r>
              <a:rPr lang="en-US" dirty="0"/>
              <a:t> er </a:t>
            </a:r>
            <a:r>
              <a:rPr lang="en-US" dirty="0" err="1"/>
              <a:t>regematig</a:t>
            </a:r>
            <a:r>
              <a:rPr lang="en-US" dirty="0"/>
              <a:t> </a:t>
            </a:r>
            <a:r>
              <a:rPr lang="en-US" dirty="0" err="1"/>
              <a:t>conflicten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spanningen</a:t>
            </a:r>
            <a:r>
              <a:rPr lang="en-US" dirty="0"/>
              <a:t> die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met </a:t>
            </a:r>
            <a:r>
              <a:rPr lang="en-US" dirty="0" err="1"/>
              <a:t>integratie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We </a:t>
            </a:r>
            <a:r>
              <a:rPr lang="en-US" dirty="0" err="1"/>
              <a:t>bespreken</a:t>
            </a:r>
            <a:r>
              <a:rPr lang="en-US" dirty="0"/>
              <a:t> twee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problemen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botsende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, </a:t>
            </a:r>
            <a:r>
              <a:rPr lang="en-US" dirty="0" err="1"/>
              <a:t>normen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gewoonten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discriminatie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3115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5C588B-9500-A981-B5E0-45C6663B9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91982" cy="1325563"/>
          </a:xfrm>
        </p:spPr>
        <p:txBody>
          <a:bodyPr/>
          <a:lstStyle/>
          <a:p>
            <a:r>
              <a:rPr lang="en-US" dirty="0" err="1"/>
              <a:t>Botsende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gewoonten</a:t>
            </a:r>
            <a:r>
              <a:rPr lang="en-US" dirty="0"/>
              <a:t> 2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256E4D-517A-162C-8D3E-E066FD4D3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87545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Spanningen</a:t>
            </a:r>
            <a:r>
              <a:rPr lang="en-US" dirty="0"/>
              <a:t> door </a:t>
            </a:r>
            <a:r>
              <a:rPr lang="en-US" dirty="0" err="1"/>
              <a:t>cultuur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wel</a:t>
            </a:r>
            <a:r>
              <a:rPr lang="en-US" dirty="0"/>
              <a:t>/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zondag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rustdag</a:t>
            </a:r>
            <a:r>
              <a:rPr lang="en-US" dirty="0"/>
              <a:t> (</a:t>
            </a:r>
            <a:r>
              <a:rPr lang="en-US" dirty="0" err="1"/>
              <a:t>obv</a:t>
            </a:r>
            <a:r>
              <a:rPr lang="en-US" dirty="0"/>
              <a:t> </a:t>
            </a:r>
            <a:r>
              <a:rPr lang="en-US" dirty="0" err="1"/>
              <a:t>geloof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wel</a:t>
            </a:r>
            <a:r>
              <a:rPr lang="en-US" dirty="0"/>
              <a:t>/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vrije</a:t>
            </a:r>
            <a:r>
              <a:rPr lang="en-US" dirty="0"/>
              <a:t> </a:t>
            </a:r>
            <a:r>
              <a:rPr lang="en-US" dirty="0" err="1"/>
              <a:t>dag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moslims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eigen </a:t>
            </a:r>
            <a:r>
              <a:rPr lang="en-US" dirty="0" err="1"/>
              <a:t>feestdagen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wel</a:t>
            </a:r>
            <a:r>
              <a:rPr lang="en-US" dirty="0"/>
              <a:t>/ </a:t>
            </a:r>
            <a:r>
              <a:rPr lang="en-US" dirty="0" err="1"/>
              <a:t>geen</a:t>
            </a:r>
            <a:r>
              <a:rPr lang="en-US" dirty="0"/>
              <a:t> burka in de </a:t>
            </a:r>
            <a:r>
              <a:rPr lang="en-US" dirty="0" err="1"/>
              <a:t>openbare</a:t>
            </a:r>
            <a:r>
              <a:rPr lang="en-US" dirty="0"/>
              <a:t> </a:t>
            </a:r>
            <a:r>
              <a:rPr lang="en-US" dirty="0" err="1"/>
              <a:t>ruimte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- </a:t>
            </a:r>
            <a:r>
              <a:rPr lang="en-US" dirty="0" err="1"/>
              <a:t>wel</a:t>
            </a:r>
            <a:r>
              <a:rPr lang="en-US" dirty="0"/>
              <a:t>/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toestaan</a:t>
            </a:r>
            <a:r>
              <a:rPr lang="en-US" dirty="0"/>
              <a:t> van </a:t>
            </a:r>
            <a:r>
              <a:rPr lang="en-US" dirty="0" err="1"/>
              <a:t>meijesbesnijdenis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- </a:t>
            </a:r>
            <a:r>
              <a:rPr lang="en-US" dirty="0" err="1"/>
              <a:t>verschillen</a:t>
            </a:r>
            <a:r>
              <a:rPr lang="en-US" dirty="0"/>
              <a:t> in </a:t>
            </a:r>
            <a:r>
              <a:rPr lang="en-US" dirty="0" err="1"/>
              <a:t>opvattingen</a:t>
            </a:r>
            <a:r>
              <a:rPr lang="en-US" dirty="0"/>
              <a:t> over LHBTI;</a:t>
            </a:r>
          </a:p>
          <a:p>
            <a:pPr marL="0" indent="0">
              <a:buNone/>
            </a:pPr>
            <a:r>
              <a:rPr lang="en-US" dirty="0"/>
              <a:t>    - </a:t>
            </a:r>
            <a:r>
              <a:rPr lang="en-US" dirty="0" err="1"/>
              <a:t>verschillen</a:t>
            </a:r>
            <a:r>
              <a:rPr lang="en-US" dirty="0"/>
              <a:t> in </a:t>
            </a:r>
            <a:r>
              <a:rPr lang="en-US" dirty="0" err="1"/>
              <a:t>opvattingen</a:t>
            </a:r>
            <a:r>
              <a:rPr lang="en-US" dirty="0"/>
              <a:t> over </a:t>
            </a:r>
            <a:r>
              <a:rPr lang="en-US" dirty="0" err="1"/>
              <a:t>inenten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ziektes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of </a:t>
            </a:r>
            <a:r>
              <a:rPr lang="en-US" dirty="0" err="1"/>
              <a:t>virussen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    - </a:t>
            </a:r>
            <a:r>
              <a:rPr lang="en-US" dirty="0" err="1"/>
              <a:t>wel</a:t>
            </a:r>
            <a:r>
              <a:rPr lang="en-US" dirty="0"/>
              <a:t>/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toestaan</a:t>
            </a:r>
            <a:r>
              <a:rPr lang="en-US" dirty="0"/>
              <a:t> van </a:t>
            </a:r>
            <a:r>
              <a:rPr lang="en-US" dirty="0" err="1"/>
              <a:t>uithuwelijken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    - </a:t>
            </a:r>
            <a:r>
              <a:rPr lang="en-US" dirty="0" err="1"/>
              <a:t>opvattingen</a:t>
            </a:r>
            <a:r>
              <a:rPr lang="en-US" dirty="0"/>
              <a:t> over </a:t>
            </a:r>
            <a:r>
              <a:rPr lang="en-US" dirty="0" err="1"/>
              <a:t>tradities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Zwarte</a:t>
            </a:r>
            <a:r>
              <a:rPr lang="en-US" dirty="0"/>
              <a:t> Piet.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3660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A3271B-323C-959E-22C7-0F316C6AE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H5.3: Wat is </a:t>
            </a:r>
            <a:r>
              <a:rPr lang="en-US" dirty="0" err="1"/>
              <a:t>discriminatie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D93633-497A-2D2E-F734-9E0BA27FD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Discriminatie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in </a:t>
            </a:r>
            <a:r>
              <a:rPr lang="en-US" dirty="0" err="1"/>
              <a:t>eenzelfde</a:t>
            </a:r>
            <a:r>
              <a:rPr lang="en-US" dirty="0"/>
              <a:t> </a:t>
            </a:r>
            <a:r>
              <a:rPr lang="en-US" dirty="0" err="1"/>
              <a:t>situatie</a:t>
            </a:r>
            <a:r>
              <a:rPr lang="en-US" dirty="0"/>
              <a:t> </a:t>
            </a:r>
            <a:r>
              <a:rPr lang="en-US" dirty="0" err="1"/>
              <a:t>anders</a:t>
            </a:r>
            <a:r>
              <a:rPr lang="en-US" dirty="0"/>
              <a:t> </a:t>
            </a:r>
            <a:r>
              <a:rPr lang="en-US" dirty="0" err="1"/>
              <a:t>behandeld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 op </a:t>
            </a:r>
            <a:r>
              <a:rPr lang="en-US" dirty="0" err="1"/>
              <a:t>grond</a:t>
            </a:r>
            <a:r>
              <a:rPr lang="en-US" dirty="0"/>
              <a:t> van </a:t>
            </a:r>
            <a:r>
              <a:rPr lang="en-US" dirty="0" err="1"/>
              <a:t>kenmerken</a:t>
            </a:r>
            <a:r>
              <a:rPr lang="en-US" dirty="0"/>
              <a:t> die in die </a:t>
            </a:r>
            <a:r>
              <a:rPr lang="en-US" dirty="0" err="1"/>
              <a:t>situatie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van </a:t>
            </a:r>
            <a:r>
              <a:rPr lang="en-US" dirty="0" err="1"/>
              <a:t>belang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Huidskleur</a:t>
            </a:r>
            <a:r>
              <a:rPr lang="en-US" dirty="0"/>
              <a:t>, </a:t>
            </a:r>
            <a:r>
              <a:rPr lang="en-US" dirty="0" err="1"/>
              <a:t>afkomst</a:t>
            </a:r>
            <a:r>
              <a:rPr lang="en-US" dirty="0"/>
              <a:t>, </a:t>
            </a:r>
            <a:r>
              <a:rPr lang="en-US" dirty="0" err="1"/>
              <a:t>achternaam</a:t>
            </a:r>
            <a:r>
              <a:rPr lang="en-US" dirty="0"/>
              <a:t>, </a:t>
            </a:r>
            <a:r>
              <a:rPr lang="en-US" dirty="0" err="1"/>
              <a:t>geslacht</a:t>
            </a:r>
            <a:r>
              <a:rPr lang="en-US" dirty="0"/>
              <a:t>, </a:t>
            </a:r>
            <a:r>
              <a:rPr lang="en-US" dirty="0" err="1"/>
              <a:t>seksuele</a:t>
            </a:r>
            <a:r>
              <a:rPr lang="en-US" dirty="0"/>
              <a:t> </a:t>
            </a:r>
            <a:r>
              <a:rPr lang="en-US" dirty="0" err="1"/>
              <a:t>geaardheid</a:t>
            </a:r>
            <a:r>
              <a:rPr lang="en-US" dirty="0"/>
              <a:t>, </a:t>
            </a:r>
            <a:r>
              <a:rPr lang="en-US" dirty="0" err="1"/>
              <a:t>geloof</a:t>
            </a:r>
            <a:r>
              <a:rPr lang="en-US" dirty="0"/>
              <a:t>,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mening</a:t>
            </a:r>
            <a:r>
              <a:rPr lang="en-US" dirty="0"/>
              <a:t>, </a:t>
            </a:r>
            <a:r>
              <a:rPr lang="en-US" dirty="0" err="1"/>
              <a:t>godsdienst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210194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1199</Words>
  <Application>Microsoft Office PowerPoint</Application>
  <PresentationFormat>Breedbeeld</PresentationFormat>
  <Paragraphs>108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Kantoorthema</vt:lpstr>
      <vt:lpstr>H5: Integratie gaat niet vanzelf</vt:lpstr>
      <vt:lpstr>H5.1: Integratie verlopt in fasen</vt:lpstr>
      <vt:lpstr>Vermijding</vt:lpstr>
      <vt:lpstr>Conflict</vt:lpstr>
      <vt:lpstr>Aanvaarding</vt:lpstr>
      <vt:lpstr>Verschillen per generatie</vt:lpstr>
      <vt:lpstr>H5.2: Botsen waarden, normen en gewoonten</vt:lpstr>
      <vt:lpstr>Botsende waarden en normen en gewoonten 2</vt:lpstr>
      <vt:lpstr>H5.3: Wat is discriminatie?</vt:lpstr>
      <vt:lpstr>Kenmerken van discriminatie?</vt:lpstr>
      <vt:lpstr>Vooroordelen</vt:lpstr>
      <vt:lpstr>Kenmerken van discriminatie</vt:lpstr>
      <vt:lpstr>Oorzaken van discriminatie</vt:lpstr>
      <vt:lpstr>Polarisatie en sociale cohesie</vt:lpstr>
      <vt:lpstr>Discriminatie voorkomen</vt:lpstr>
      <vt:lpstr>Wat doet de overheid?</vt:lpstr>
      <vt:lpstr>Wat kun jij doen?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H5: Integratie gaat niet vanzelf</dc:title>
  <dc:creator>Fluitsma, D.W.P.M. (Daniel)</dc:creator>
  <cp:lastModifiedBy>Fluitsma, D.W.P.M. (Daniel)</cp:lastModifiedBy>
  <cp:revision>1</cp:revision>
  <dcterms:created xsi:type="dcterms:W3CDTF">2023-11-14T15:06:21Z</dcterms:created>
  <dcterms:modified xsi:type="dcterms:W3CDTF">2023-11-15T10:30:21Z</dcterms:modified>
</cp:coreProperties>
</file>